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269" r:id="rId6"/>
    <p:sldId id="283" r:id="rId7"/>
    <p:sldId id="281" r:id="rId8"/>
    <p:sldId id="28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609"/>
    <a:srgbClr val="66FFCC"/>
    <a:srgbClr val="DC5AB7"/>
    <a:srgbClr val="9966FF"/>
    <a:srgbClr val="F1ED55"/>
    <a:srgbClr val="9A2EB0"/>
    <a:srgbClr val="DEA900"/>
    <a:srgbClr val="E34545"/>
    <a:srgbClr val="FC8808"/>
    <a:srgbClr val="6CA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180FBF-C369-4E6A-9F80-8D60C3FBD58B}" v="213" dt="2021-10-04T22:18:21.1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95" d="100"/>
          <a:sy n="95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3BA8E078-E17B-4CA8-BBD7-9BC0E80AD604}"/>
    <pc:docChg chg="undo custSel addSld delSld modSld">
      <pc:chgData name="Valentina Martinez Gonzalez" userId="02768b9b-8035-4af2-953d-6e44398e0e36" providerId="ADAL" clId="{3BA8E078-E17B-4CA8-BBD7-9BC0E80AD604}" dt="2021-06-03T15:35:51.231" v="35"/>
      <pc:docMkLst>
        <pc:docMk/>
      </pc:docMkLst>
      <pc:sldChg chg="addSp delSp modSp add del mod">
        <pc:chgData name="Valentina Martinez Gonzalez" userId="02768b9b-8035-4af2-953d-6e44398e0e36" providerId="ADAL" clId="{3BA8E078-E17B-4CA8-BBD7-9BC0E80AD604}" dt="2021-06-03T15:35:51.231" v="35"/>
        <pc:sldMkLst>
          <pc:docMk/>
          <pc:sldMk cId="0" sldId="277"/>
        </pc:sldMkLst>
        <pc:graphicFrameChg chg="add">
          <ac:chgData name="Valentina Martinez Gonzalez" userId="02768b9b-8035-4af2-953d-6e44398e0e36" providerId="ADAL" clId="{3BA8E078-E17B-4CA8-BBD7-9BC0E80AD604}" dt="2021-06-03T15:35:22.117" v="28"/>
          <ac:graphicFrameMkLst>
            <pc:docMk/>
            <pc:sldMk cId="0" sldId="277"/>
            <ac:graphicFrameMk id="43" creationId="{8AC3E5F3-34D7-4105-A9E7-0363D4B5FA00}"/>
          </ac:graphicFrameMkLst>
        </pc:graphicFrameChg>
        <pc:graphicFrameChg chg="add mod">
          <ac:chgData name="Valentina Martinez Gonzalez" userId="02768b9b-8035-4af2-953d-6e44398e0e36" providerId="ADAL" clId="{3BA8E078-E17B-4CA8-BBD7-9BC0E80AD604}" dt="2021-06-03T15:35:51.231" v="35"/>
          <ac:graphicFrameMkLst>
            <pc:docMk/>
            <pc:sldMk cId="0" sldId="277"/>
            <ac:graphicFrameMk id="44" creationId="{8AC3E5F3-34D7-4105-A9E7-0363D4B5FA00}"/>
          </ac:graphicFrameMkLst>
        </pc:graphicFrameChg>
        <pc:graphicFrameChg chg="del mod">
          <ac:chgData name="Valentina Martinez Gonzalez" userId="02768b9b-8035-4af2-953d-6e44398e0e36" providerId="ADAL" clId="{3BA8E078-E17B-4CA8-BBD7-9BC0E80AD604}" dt="2021-06-03T15:35:17.743" v="26" actId="478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 Martinez Gonzalez" userId="02768b9b-8035-4af2-953d-6e44398e0e36" providerId="ADAL" clId="{F27E11AE-82F8-4890-8F2D-ABB716005649}"/>
    <pc:docChg chg="modSld">
      <pc:chgData name="Valentina Martinez Gonzalez" userId="02768b9b-8035-4af2-953d-6e44398e0e36" providerId="ADAL" clId="{F27E11AE-82F8-4890-8F2D-ABB716005649}" dt="2021-06-16T20:35:23.641" v="1" actId="27918"/>
      <pc:docMkLst>
        <pc:docMk/>
      </pc:docMkLst>
      <pc:sldChg chg="mod">
        <pc:chgData name="Valentina Martinez Gonzalez" userId="02768b9b-8035-4af2-953d-6e44398e0e36" providerId="ADAL" clId="{F27E11AE-82F8-4890-8F2D-ABB716005649}" dt="2021-06-16T20:35:23.641" v="1" actId="27918"/>
        <pc:sldMkLst>
          <pc:docMk/>
          <pc:sldMk cId="0" sldId="277"/>
        </pc:sldMkLst>
      </pc:sldChg>
    </pc:docChg>
  </pc:docChgLst>
  <pc:docChgLst>
    <pc:chgData name="Valentina Martinez Gonzalez" userId="02768b9b-8035-4af2-953d-6e44398e0e36" providerId="ADAL" clId="{56180FBF-C369-4E6A-9F80-8D60C3FBD58B}"/>
    <pc:docChg chg="undo custSel addSld delSld modSld sldOrd">
      <pc:chgData name="Valentina Martinez Gonzalez" userId="02768b9b-8035-4af2-953d-6e44398e0e36" providerId="ADAL" clId="{56180FBF-C369-4E6A-9F80-8D60C3FBD58B}" dt="2021-10-28T20:13:05.705" v="4012" actId="20577"/>
      <pc:docMkLst>
        <pc:docMk/>
      </pc:docMkLst>
      <pc:sldChg chg="modSp mod">
        <pc:chgData name="Valentina Martinez Gonzalez" userId="02768b9b-8035-4af2-953d-6e44398e0e36" providerId="ADAL" clId="{56180FBF-C369-4E6A-9F80-8D60C3FBD58B}" dt="2021-10-04T21:06:32.253" v="2568" actId="1076"/>
        <pc:sldMkLst>
          <pc:docMk/>
          <pc:sldMk cId="0" sldId="259"/>
        </pc:sldMkLst>
        <pc:spChg chg="mod">
          <ac:chgData name="Valentina Martinez Gonzalez" userId="02768b9b-8035-4af2-953d-6e44398e0e36" providerId="ADAL" clId="{56180FBF-C369-4E6A-9F80-8D60C3FBD58B}" dt="2021-10-04T21:06:32.253" v="2568" actId="1076"/>
          <ac:spMkLst>
            <pc:docMk/>
            <pc:sldMk cId="0" sldId="259"/>
            <ac:spMk id="4" creationId="{34E855DC-506E-42B6-A5C6-92DE1E89AA91}"/>
          </ac:spMkLst>
        </pc:spChg>
      </pc:sldChg>
      <pc:sldChg chg="addSp delSp modSp mod">
        <pc:chgData name="Valentina Martinez Gonzalez" userId="02768b9b-8035-4af2-953d-6e44398e0e36" providerId="ADAL" clId="{56180FBF-C369-4E6A-9F80-8D60C3FBD58B}" dt="2021-10-04T22:20:22.406" v="3577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56180FBF-C369-4E6A-9F80-8D60C3FBD58B}" dt="2021-10-04T20:17:57.522" v="1371" actId="14100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56180FBF-C369-4E6A-9F80-8D60C3FBD58B}" dt="2021-10-04T21:45:26.186" v="2797" actId="20577"/>
          <ac:spMkLst>
            <pc:docMk/>
            <pc:sldMk cId="0" sldId="269"/>
            <ac:spMk id="7" creationId="{B5827223-0BF9-4DE0-A608-EC4903368EDD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28" creationId="{1492B4A4-82F9-4A48-A0A0-CBA4A6721AC7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29" creationId="{7FF84DAD-5DD3-424D-8895-A764320740D1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30" creationId="{8CBFF4BE-5335-4B61-992F-EF4308318636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31" creationId="{57686FEC-DD91-4503-9F24-1258721D9F12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32" creationId="{D3519419-6A37-4F1F-AD5C-4C91047C4BCB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33" creationId="{D37CF9E9-57F3-489A-A4F0-00886FA9DA87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41" creationId="{C8AF9929-A217-4C38-9FB4-919ABE182FA6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42" creationId="{4EE3DE3F-5C4C-4FA5-B63B-B279E934CC38}"/>
          </ac:spMkLst>
        </pc:spChg>
        <pc:spChg chg="del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43" creationId="{D48177F6-DB36-48A7-9EBE-81BB16C3BB80}"/>
          </ac:spMkLst>
        </pc:spChg>
        <pc:spChg chg="mod">
          <ac:chgData name="Valentina Martinez Gonzalez" userId="02768b9b-8035-4af2-953d-6e44398e0e36" providerId="ADAL" clId="{56180FBF-C369-4E6A-9F80-8D60C3FBD58B}" dt="2021-10-04T20:18:58.272" v="1379" actId="1076"/>
          <ac:spMkLst>
            <pc:docMk/>
            <pc:sldMk cId="0" sldId="269"/>
            <ac:spMk id="48" creationId="{EBEE3D8B-4979-4A23-8181-71DAC3088360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49" creationId="{9E7B37C0-492A-42AA-AFBF-63B300134384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0" creationId="{3FE80F86-89BC-4E76-A2C6-B82DEA05E620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1" creationId="{5E418BEF-330A-40ED-BC39-B0411B5A0F56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2" creationId="{3308581F-3DE4-40EA-BF85-F2DA5938A370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4" creationId="{258CD2A2-FAB7-405E-9D5D-0D36C2ED2798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5" creationId="{D4D3AE95-89DF-4000-9512-E14D116F8545}"/>
          </ac:spMkLst>
        </pc:spChg>
        <pc:spChg chg="mod">
          <ac:chgData name="Valentina Martinez Gonzalez" userId="02768b9b-8035-4af2-953d-6e44398e0e36" providerId="ADAL" clId="{56180FBF-C369-4E6A-9F80-8D60C3FBD58B}" dt="2021-10-04T20:18:19.952" v="1374" actId="1076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56180FBF-C369-4E6A-9F80-8D60C3FBD58B}" dt="2021-10-04T21:45:38.962" v="2803" actId="20577"/>
          <ac:spMkLst>
            <pc:docMk/>
            <pc:sldMk cId="0" sldId="269"/>
            <ac:spMk id="57" creationId="{AD0778D5-AF75-494F-A1AE-2D5A0751446E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65" creationId="{1D7BC039-BE93-4718-9B6E-619F41C1DA09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66" creationId="{5ABC6D33-07AA-4072-BB7C-3137E99180F9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77" creationId="{B1778322-3F3D-43E7-89A2-980341CFA165}"/>
          </ac:spMkLst>
        </pc:spChg>
        <pc:spChg chg="add 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78" creationId="{CA55D4F3-9760-406F-A3C6-17231AEBE03F}"/>
          </ac:spMkLst>
        </pc:spChg>
        <pc:spChg chg="mod">
          <ac:chgData name="Valentina Martinez Gonzalez" userId="02768b9b-8035-4af2-953d-6e44398e0e36" providerId="ADAL" clId="{56180FBF-C369-4E6A-9F80-8D60C3FBD58B}" dt="2021-08-02T18:04:08.467" v="39"/>
          <ac:spMkLst>
            <pc:docMk/>
            <pc:sldMk cId="0" sldId="269"/>
            <ac:spMk id="80" creationId="{3A678DDB-768C-4989-854B-B89CA2114B36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83" creationId="{270ED57F-673D-4203-87C6-1ED9B8C4FD95}"/>
          </ac:spMkLst>
        </pc:spChg>
        <pc:spChg chg="del mod">
          <ac:chgData name="Valentina Martinez Gonzalez" userId="02768b9b-8035-4af2-953d-6e44398e0e36" providerId="ADAL" clId="{56180FBF-C369-4E6A-9F80-8D60C3FBD58B}" dt="2021-10-04T16:57:31.873" v="236" actId="21"/>
          <ac:spMkLst>
            <pc:docMk/>
            <pc:sldMk cId="0" sldId="269"/>
            <ac:spMk id="85" creationId="{8CCA60C6-177F-4EF4-A184-E9304E7E0C3A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90" creationId="{C7452BC4-AD2D-40B9-9BFF-76182611E74A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91" creationId="{158137F0-A587-4241-A2B4-B2713D3F7B74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92" creationId="{F2B70B9E-EB0B-42F4-BEA2-94927BA1A44C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93" creationId="{BD73092D-5A02-4BCE-A618-46BF623F0911}"/>
          </ac:spMkLst>
        </pc:spChg>
        <pc:spChg chg="add del mod">
          <ac:chgData name="Valentina Martinez Gonzalez" userId="02768b9b-8035-4af2-953d-6e44398e0e36" providerId="ADAL" clId="{56180FBF-C369-4E6A-9F80-8D60C3FBD58B}" dt="2021-10-04T16:58:11.377" v="248"/>
          <ac:spMkLst>
            <pc:docMk/>
            <pc:sldMk cId="0" sldId="269"/>
            <ac:spMk id="94" creationId="{F8586728-DC4E-4D5A-8C7B-B732EEED1CFD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96" creationId="{76AFA025-C9A4-45DA-83CA-9A76F7F2B346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97" creationId="{602C48B5-DA36-4229-9D07-EB4275C45911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98" creationId="{95F4E871-555F-41AE-B731-D621A55E62D2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99" creationId="{F3D939E4-F939-4D6B-A09E-D9920CA9AC16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0" creationId="{9EF8B5E8-0F34-4013-827D-B68C6075EB8C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1" creationId="{6ACE8266-F945-4C42-9E7E-2188BFB88520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2" creationId="{CA871665-FB0F-4B24-A63E-173EAC7329C9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3" creationId="{80CD9ABD-6AC2-4A5B-AB3C-0560042544CF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5" creationId="{C2B64249-3778-4156-B7E4-74CA8EB69109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6" creationId="{BFE866E7-3297-4758-97B4-5A906DD3C0BE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7" creationId="{CCF81CE6-8421-497B-9D24-9BD299B07AC6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8" creationId="{BF3B20FF-96A0-4468-AC2F-F013A0234B1F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09" creationId="{B37040C6-10F6-45D2-8220-480D35404EE7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0" creationId="{7764DB6B-8E6F-48CE-99D8-1E8CC5EE0122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1" creationId="{3D62A813-2AFB-4C0C-A162-5DE7ADFD85A2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2" creationId="{B3BAADCF-DB18-4C20-AC33-A6DF322AD35C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3" creationId="{C117CB54-8950-419B-AA06-2543B13CC22A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4" creationId="{7B19E674-C95A-40BE-A868-D212DC9428C1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5" creationId="{1E68D591-C79F-42D7-80ED-617C218B1C6D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6" creationId="{0C5DA4BE-E512-4D3A-8D49-F5A03D563116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7" creationId="{4DA8235F-F31D-41A0-B9C7-71FAC95C2A8E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8" creationId="{F9D02337-099E-4458-90E3-4CEAFDFEA6CE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19" creationId="{D8B3AB1B-4540-4B64-9AC0-EF2BEBBE3087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20" creationId="{A9D336F4-B004-4484-8DD7-CEFFFBCD7D2A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21" creationId="{B0261602-98FB-40F5-94ED-AFD529FE59A5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22" creationId="{8B023F62-CADA-499A-ADAA-FD57ACE7F755}"/>
          </ac:spMkLst>
        </pc:spChg>
        <pc:spChg chg="mod">
          <ac:chgData name="Valentina Martinez Gonzalez" userId="02768b9b-8035-4af2-953d-6e44398e0e36" providerId="ADAL" clId="{56180FBF-C369-4E6A-9F80-8D60C3FBD58B}" dt="2021-10-04T16:57:48.168" v="239"/>
          <ac:spMkLst>
            <pc:docMk/>
            <pc:sldMk cId="0" sldId="269"/>
            <ac:spMk id="123" creationId="{ADE128FE-6405-4F06-9FF8-7557CA266A8A}"/>
          </ac:spMkLst>
        </pc:spChg>
        <pc:spChg chg="add mod">
          <ac:chgData name="Valentina Martinez Gonzalez" userId="02768b9b-8035-4af2-953d-6e44398e0e36" providerId="ADAL" clId="{56180FBF-C369-4E6A-9F80-8D60C3FBD58B}" dt="2021-10-04T17:08:18.379" v="327" actId="1038"/>
          <ac:spMkLst>
            <pc:docMk/>
            <pc:sldMk cId="0" sldId="269"/>
            <ac:spMk id="124" creationId="{14EC29A2-4117-4FE0-97A7-A71FDFE6EC9A}"/>
          </ac:spMkLst>
        </pc:spChg>
        <pc:spChg chg="add mod">
          <ac:chgData name="Valentina Martinez Gonzalez" userId="02768b9b-8035-4af2-953d-6e44398e0e36" providerId="ADAL" clId="{56180FBF-C369-4E6A-9F80-8D60C3FBD58B}" dt="2021-10-04T17:08:18.379" v="327" actId="1038"/>
          <ac:spMkLst>
            <pc:docMk/>
            <pc:sldMk cId="0" sldId="269"/>
            <ac:spMk id="125" creationId="{6F24F346-A42E-4F99-9748-943233A7A953}"/>
          </ac:spMkLst>
        </pc:spChg>
        <pc:spChg chg="add mod">
          <ac:chgData name="Valentina Martinez Gonzalez" userId="02768b9b-8035-4af2-953d-6e44398e0e36" providerId="ADAL" clId="{56180FBF-C369-4E6A-9F80-8D60C3FBD58B}" dt="2021-10-04T22:20:22.406" v="3577" actId="20577"/>
          <ac:spMkLst>
            <pc:docMk/>
            <pc:sldMk cId="0" sldId="269"/>
            <ac:spMk id="126" creationId="{4D108B02-D330-40FD-ADA6-F8E0F80434C5}"/>
          </ac:spMkLst>
        </pc:spChg>
        <pc:spChg chg="add mod">
          <ac:chgData name="Valentina Martinez Gonzalez" userId="02768b9b-8035-4af2-953d-6e44398e0e36" providerId="ADAL" clId="{56180FBF-C369-4E6A-9F80-8D60C3FBD58B}" dt="2021-10-04T19:24:40.641" v="416" actId="1076"/>
          <ac:spMkLst>
            <pc:docMk/>
            <pc:sldMk cId="0" sldId="269"/>
            <ac:spMk id="127" creationId="{1AF51315-FA34-47DB-9194-8EB72DC9ECEA}"/>
          </ac:spMkLst>
        </pc:spChg>
        <pc:spChg chg="add mod">
          <ac:chgData name="Valentina Martinez Gonzalez" userId="02768b9b-8035-4af2-953d-6e44398e0e36" providerId="ADAL" clId="{56180FBF-C369-4E6A-9F80-8D60C3FBD58B}" dt="2021-10-04T21:46:05.009" v="2807" actId="20577"/>
          <ac:spMkLst>
            <pc:docMk/>
            <pc:sldMk cId="0" sldId="269"/>
            <ac:spMk id="128" creationId="{28DBF3D7-7632-4223-AA9E-3DEC0A109296}"/>
          </ac:spMkLst>
        </pc:spChg>
        <pc:spChg chg="add mod">
          <ac:chgData name="Valentina Martinez Gonzalez" userId="02768b9b-8035-4af2-953d-6e44398e0e36" providerId="ADAL" clId="{56180FBF-C369-4E6A-9F80-8D60C3FBD58B}" dt="2021-10-04T19:24:07.443" v="413" actId="20577"/>
          <ac:spMkLst>
            <pc:docMk/>
            <pc:sldMk cId="0" sldId="269"/>
            <ac:spMk id="129" creationId="{975672A2-EB37-4CE0-82C7-89E80EA460F4}"/>
          </ac:spMkLst>
        </pc:spChg>
        <pc:spChg chg="add mod">
          <ac:chgData name="Valentina Martinez Gonzalez" userId="02768b9b-8035-4af2-953d-6e44398e0e36" providerId="ADAL" clId="{56180FBF-C369-4E6A-9F80-8D60C3FBD58B}" dt="2021-10-04T17:08:55.517" v="336" actId="2711"/>
          <ac:spMkLst>
            <pc:docMk/>
            <pc:sldMk cId="0" sldId="269"/>
            <ac:spMk id="130" creationId="{3B97871D-64F1-4895-B1C8-24E261C3644F}"/>
          </ac:spMkLst>
        </pc:spChg>
        <pc:spChg chg="add del mod">
          <ac:chgData name="Valentina Martinez Gonzalez" userId="02768b9b-8035-4af2-953d-6e44398e0e36" providerId="ADAL" clId="{56180FBF-C369-4E6A-9F80-8D60C3FBD58B}" dt="2021-10-04T17:09:32.305" v="344" actId="478"/>
          <ac:spMkLst>
            <pc:docMk/>
            <pc:sldMk cId="0" sldId="269"/>
            <ac:spMk id="131" creationId="{458F51A3-F1BC-4E0A-8E89-967FE31F95E1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3" creationId="{5BD2315A-EFFC-4A23-B201-738BF25017C2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4" creationId="{30729D23-74D8-4946-BB09-AD536C02E76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5" creationId="{8996A8FA-8F62-4C94-A071-37B441D271A1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6" creationId="{A65F09E5-92A5-4462-B7BA-0D5AA92C0FA6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7" creationId="{5F971823-7256-4C4D-AE2C-06AA6A00E583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8" creationId="{CB7AB23A-361A-4F37-9118-B6DF70D60D1F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39" creationId="{8BC7D680-996E-43E0-867D-609751A1AC6F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0" creationId="{4783950A-5B62-4F6A-AEF2-B82EED1F145A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1" creationId="{E2D7857E-7E2B-4875-95A0-9C88E6EAE20E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2" creationId="{9DAAE3EB-45F9-4DCC-BE59-A9702AAFC0A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3" creationId="{2DDCAACF-7849-4297-92FA-2AFF3A045158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4" creationId="{13C808A8-42CF-424A-9798-C5805E7F2543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5" creationId="{86810B42-9BFD-49B6-B936-28FED82B8CD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6" creationId="{933266CD-108D-4402-ABF2-41281695CA12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7" creationId="{D1F757E3-4F8C-4A43-AE0E-61EE5EA38613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8" creationId="{7C018C83-479B-491B-9038-50D39F3E0C86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49" creationId="{55448254-BA41-4F31-ABBD-A9685AC6DC8F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0" creationId="{49497087-6635-4E46-9C02-E0F311B4C09F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1" creationId="{DA130226-0C3E-467A-8308-A4D3CABA5501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3" creationId="{A4F0F1FA-753B-4CD4-BFB9-6E31F696654A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4" creationId="{2892F6DE-A552-47A3-9391-609CAD160ECE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5" creationId="{4333B63A-26A2-439B-BCA0-CA813166E58B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6" creationId="{56922BA5-FB5D-4312-A4A7-1A8EBD22A496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7" creationId="{2E6D8B19-767C-4496-80A8-E4EC1F13E55D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8" creationId="{51054553-5736-4430-A982-7A6051A3F00B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59" creationId="{1F5F4265-192B-474A-B883-9182CB4AA602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0" creationId="{6023DD83-056F-4322-814E-8F7113ECCB69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1" creationId="{68F78236-E7EE-4744-8119-AB813869F398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2" creationId="{DEAC6337-5715-431E-92FD-066AEF465E7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3" creationId="{12867E9D-BBCC-473F-8B43-15C7A3DEE89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4" creationId="{72DCE127-4FD2-4212-ADB8-7087B6E2E2F9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5" creationId="{DB874FC7-A599-409C-8398-5DA2976CC0E5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6" creationId="{9B6E6665-0FE9-485F-AE80-A1980697716C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7" creationId="{0B706CA4-0D7C-46A4-A3A2-C68E8BFA35AE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8" creationId="{E53E2B1D-73F1-4D1A-898F-DD3ABCA8A9C4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69" creationId="{79B727F0-8C97-4ED5-8DD2-86EF5407BE37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0" creationId="{B3FB20AD-4E80-401B-882B-2570CE110680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1" creationId="{E55504F1-89B0-4C97-AD79-4E1D6378D978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2" creationId="{662777CB-8E8C-4F55-A891-5EDEEA1F9D7C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3" creationId="{9ACBC848-8C36-4954-B660-58881749157B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4" creationId="{68635E89-C5AC-416B-80FA-F80FC3FD7435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5" creationId="{FAFFC2D6-2585-4977-994A-E932934BBBA2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6" creationId="{67A1DB53-EEE3-436C-938B-0DA2219E403E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7" creationId="{EB4FE5BE-45F2-447E-9D5F-20A3BE399EC1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8" creationId="{245FE0C8-9344-48A7-B969-7985A60DAF8E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79" creationId="{3D36F466-CA8E-43BA-9FD2-88700C67C8E8}"/>
          </ac:spMkLst>
        </pc:spChg>
        <pc:spChg chg="mod">
          <ac:chgData name="Valentina Martinez Gonzalez" userId="02768b9b-8035-4af2-953d-6e44398e0e36" providerId="ADAL" clId="{56180FBF-C369-4E6A-9F80-8D60C3FBD58B}" dt="2021-10-04T17:03:14.574" v="282" actId="2711"/>
          <ac:spMkLst>
            <pc:docMk/>
            <pc:sldMk cId="0" sldId="269"/>
            <ac:spMk id="180" creationId="{22AB4D96-8C0B-43EB-9751-DF5BB81A0FD3}"/>
          </ac:spMkLst>
        </pc:spChg>
        <pc:spChg chg="add mod">
          <ac:chgData name="Valentina Martinez Gonzalez" userId="02768b9b-8035-4af2-953d-6e44398e0e36" providerId="ADAL" clId="{56180FBF-C369-4E6A-9F80-8D60C3FBD58B}" dt="2021-10-04T19:23:10.293" v="409" actId="20577"/>
          <ac:spMkLst>
            <pc:docMk/>
            <pc:sldMk cId="0" sldId="269"/>
            <ac:spMk id="181" creationId="{E642CC90-0890-4921-8346-207550D02BE9}"/>
          </ac:spMkLst>
        </pc:s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8" creationId="{377116F0-8FE8-4659-8847-6C64C1CFF8C1}"/>
          </ac:grpSpMkLst>
        </pc:gr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14" creationId="{2E172809-DA28-46EA-B469-E28D27ABA072}"/>
          </ac:grpSpMkLst>
        </pc:gr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20" creationId="{2DF048C9-490D-4E91-8327-4828D90FC17D}"/>
          </ac:grpSpMkLst>
        </pc:gr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34" creationId="{B5C6ACC7-5E3C-4893-A8AB-77258F6BEA0B}"/>
          </ac:grpSpMkLst>
        </pc:gr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59" creationId="{3D971DBE-F1E5-44F5-B2CD-87ACFF3A550F}"/>
          </ac:grpSpMkLst>
        </pc:grpChg>
        <pc:grpChg chg="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69" creationId="{B87059FD-0128-4DF2-9ADA-E855AB32BE0F}"/>
          </ac:grpSpMkLst>
        </pc:grpChg>
        <pc:grpChg chg="add del mod">
          <ac:chgData name="Valentina Martinez Gonzalez" userId="02768b9b-8035-4af2-953d-6e44398e0e36" providerId="ADAL" clId="{56180FBF-C369-4E6A-9F80-8D60C3FBD58B}" dt="2021-10-04T16:57:31.873" v="236" actId="21"/>
          <ac:grpSpMkLst>
            <pc:docMk/>
            <pc:sldMk cId="0" sldId="269"/>
            <ac:grpSpMk id="79" creationId="{B7B6AB5B-036E-44A4-87B6-1C1E4BA2FD58}"/>
          </ac:grpSpMkLst>
        </pc:grpChg>
        <pc:grpChg chg="mod">
          <ac:chgData name="Valentina Martinez Gonzalez" userId="02768b9b-8035-4af2-953d-6e44398e0e36" providerId="ADAL" clId="{56180FBF-C369-4E6A-9F80-8D60C3FBD58B}" dt="2021-08-02T18:04:08.467" v="39"/>
          <ac:grpSpMkLst>
            <pc:docMk/>
            <pc:sldMk cId="0" sldId="269"/>
            <ac:grpSpMk id="82" creationId="{8487FF77-B059-45B4-B38C-8CC5D1B770FA}"/>
          </ac:grpSpMkLst>
        </pc:grpChg>
        <pc:grpChg chg="add del mod">
          <ac:chgData name="Valentina Martinez Gonzalez" userId="02768b9b-8035-4af2-953d-6e44398e0e36" providerId="ADAL" clId="{56180FBF-C369-4E6A-9F80-8D60C3FBD58B}" dt="2021-10-04T16:58:11.377" v="248"/>
          <ac:grpSpMkLst>
            <pc:docMk/>
            <pc:sldMk cId="0" sldId="269"/>
            <ac:grpSpMk id="95" creationId="{AFEB9358-1C38-497C-9057-09A2186D9E5F}"/>
          </ac:grpSpMkLst>
        </pc:grpChg>
        <pc:grpChg chg="mod">
          <ac:chgData name="Valentina Martinez Gonzalez" userId="02768b9b-8035-4af2-953d-6e44398e0e36" providerId="ADAL" clId="{56180FBF-C369-4E6A-9F80-8D60C3FBD58B}" dt="2021-10-04T16:57:48.168" v="239"/>
          <ac:grpSpMkLst>
            <pc:docMk/>
            <pc:sldMk cId="0" sldId="269"/>
            <ac:grpSpMk id="104" creationId="{32068812-9DE5-4F72-A39F-C99F9EAC847F}"/>
          </ac:grpSpMkLst>
        </pc:grpChg>
        <pc:grpChg chg="add mod">
          <ac:chgData name="Valentina Martinez Gonzalez" userId="02768b9b-8035-4af2-953d-6e44398e0e36" providerId="ADAL" clId="{56180FBF-C369-4E6A-9F80-8D60C3FBD58B}" dt="2021-10-04T17:08:18.379" v="327" actId="1038"/>
          <ac:grpSpMkLst>
            <pc:docMk/>
            <pc:sldMk cId="0" sldId="269"/>
            <ac:grpSpMk id="132" creationId="{7A0A1099-C034-41F1-AEA0-9255B3F45BD1}"/>
          </ac:grpSpMkLst>
        </pc:grpChg>
        <pc:grpChg chg="add mod">
          <ac:chgData name="Valentina Martinez Gonzalez" userId="02768b9b-8035-4af2-953d-6e44398e0e36" providerId="ADAL" clId="{56180FBF-C369-4E6A-9F80-8D60C3FBD58B}" dt="2021-10-04T17:08:18.379" v="327" actId="1038"/>
          <ac:grpSpMkLst>
            <pc:docMk/>
            <pc:sldMk cId="0" sldId="269"/>
            <ac:grpSpMk id="152" creationId="{83D67A6E-FF1B-4408-BEED-273DDA4E8872}"/>
          </ac:grpSpMkLst>
        </pc:grpChg>
        <pc:graphicFrameChg chg="add del mod">
          <ac:chgData name="Valentina Martinez Gonzalez" userId="02768b9b-8035-4af2-953d-6e44398e0e36" providerId="ADAL" clId="{56180FBF-C369-4E6A-9F80-8D60C3FBD58B}" dt="2021-10-04T16:58:11.377" v="248"/>
          <ac:graphicFrameMkLst>
            <pc:docMk/>
            <pc:sldMk cId="0" sldId="269"/>
            <ac:graphicFrameMk id="84" creationId="{CBA244E7-DA5C-4FAB-81DE-9C4B51BC3557}"/>
          </ac:graphicFrameMkLst>
        </pc:graphicFrame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3" creationId="{848DAC7C-9EA8-4829-9C49-ED00075FB72C}"/>
          </ac:picMkLst>
        </pc:pic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4" creationId="{E6D5E09A-5389-45DB-B1F1-E26D3C13BA33}"/>
          </ac:picMkLst>
        </pc:pic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46" creationId="{AEF679B8-6AA3-48B8-BFC7-6875CCD64965}"/>
          </ac:picMkLst>
        </pc:picChg>
        <pc:picChg chg="mod">
          <ac:chgData name="Valentina Martinez Gonzalez" userId="02768b9b-8035-4af2-953d-6e44398e0e36" providerId="ADAL" clId="{56180FBF-C369-4E6A-9F80-8D60C3FBD58B}" dt="2021-10-04T20:18:19.952" v="1374" actId="1076"/>
          <ac:picMkLst>
            <pc:docMk/>
            <pc:sldMk cId="0" sldId="269"/>
            <ac:picMk id="53" creationId="{08338A40-523A-4CC4-B190-73F2756345C8}"/>
          </ac:picMkLst>
        </pc:picChg>
        <pc:picChg chg="mod">
          <ac:chgData name="Valentina Martinez Gonzalez" userId="02768b9b-8035-4af2-953d-6e44398e0e36" providerId="ADAL" clId="{56180FBF-C369-4E6A-9F80-8D60C3FBD58B}" dt="2021-10-04T20:18:19.952" v="1374" actId="1076"/>
          <ac:picMkLst>
            <pc:docMk/>
            <pc:sldMk cId="0" sldId="269"/>
            <ac:picMk id="58" creationId="{2C90BB7D-ED2F-4558-BD99-834548B60EAB}"/>
          </ac:picMkLst>
        </pc:pic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68" creationId="{BA5D34C0-1D65-41A1-8B1A-12161B57D067}"/>
          </ac:picMkLst>
        </pc:pic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71" creationId="{571B709B-CF04-4539-864E-2BD696BFD5D9}"/>
          </ac:picMkLst>
        </pc:picChg>
        <pc:picChg chg="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75" creationId="{13F9908C-B402-4592-BF6E-989F0AABFA2C}"/>
          </ac:picMkLst>
        </pc:picChg>
        <pc:picChg chg="add del mod">
          <ac:chgData name="Valentina Martinez Gonzalez" userId="02768b9b-8035-4af2-953d-6e44398e0e36" providerId="ADAL" clId="{56180FBF-C369-4E6A-9F80-8D60C3FBD58B}" dt="2021-10-04T16:57:31.873" v="236" actId="21"/>
          <ac:picMkLst>
            <pc:docMk/>
            <pc:sldMk cId="0" sldId="269"/>
            <ac:picMk id="88" creationId="{2E0D25A4-433E-4A03-803B-4CFE010465EB}"/>
          </ac:picMkLst>
        </pc:picChg>
        <pc:cxnChg chg="mod">
          <ac:chgData name="Valentina Martinez Gonzalez" userId="02768b9b-8035-4af2-953d-6e44398e0e36" providerId="ADAL" clId="{56180FBF-C369-4E6A-9F80-8D60C3FBD58B}" dt="2021-10-04T20:18:23.929" v="1375" actId="1076"/>
          <ac:cxnSpMkLst>
            <pc:docMk/>
            <pc:sldMk cId="0" sldId="269"/>
            <ac:cxnSpMk id="6" creationId="{7DC20C2A-5E41-4614-933E-EBA75FFAB4D8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10" creationId="{99D1BE7F-4635-4452-B862-298A698A0E92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12" creationId="{8DC568E2-4084-472D-BA41-9494E6942FB1}"/>
          </ac:cxnSpMkLst>
        </pc:cxnChg>
        <pc:cxnChg chg="del mod">
          <ac:chgData name="Valentina Martinez Gonzalez" userId="02768b9b-8035-4af2-953d-6e44398e0e36" providerId="ADAL" clId="{56180FBF-C369-4E6A-9F80-8D60C3FBD58B}" dt="2021-10-04T13:57:13.552" v="216" actId="478"/>
          <ac:cxnSpMkLst>
            <pc:docMk/>
            <pc:sldMk cId="0" sldId="269"/>
            <ac:cxnSpMk id="26" creationId="{6501D0FD-63BE-40A7-8300-DDDFC2B5D13F}"/>
          </ac:cxnSpMkLst>
        </pc:cxnChg>
        <pc:cxnChg chg="del mod">
          <ac:chgData name="Valentina Martinez Gonzalez" userId="02768b9b-8035-4af2-953d-6e44398e0e36" providerId="ADAL" clId="{56180FBF-C369-4E6A-9F80-8D60C3FBD58B}" dt="2021-10-04T13:57:14.987" v="217" actId="478"/>
          <ac:cxnSpMkLst>
            <pc:docMk/>
            <pc:sldMk cId="0" sldId="269"/>
            <ac:cxnSpMk id="27" creationId="{1EF4AAB3-80A0-473D-8D61-E533BEFB9A57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61" creationId="{68882789-94C9-4D3E-B7BD-018F479261D6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63" creationId="{11EB368C-CF42-4B0D-A737-3A4BEEC4A40E}"/>
          </ac:cxnSpMkLst>
        </pc:cxnChg>
        <pc:cxnChg chg="del 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67" creationId="{89E0969B-633F-48E3-A154-E88F7106BDAA}"/>
          </ac:cxnSpMkLst>
        </pc:cxnChg>
        <pc:cxnChg chg="add mod">
          <ac:chgData name="Valentina Martinez Gonzalez" userId="02768b9b-8035-4af2-953d-6e44398e0e36" providerId="ADAL" clId="{56180FBF-C369-4E6A-9F80-8D60C3FBD58B}" dt="2021-10-04T19:21:39.777" v="398" actId="1076"/>
          <ac:cxnSpMkLst>
            <pc:docMk/>
            <pc:sldMk cId="0" sldId="269"/>
            <ac:cxnSpMk id="73" creationId="{C781F3AA-801D-425F-AB8D-D617428E87D0}"/>
          </ac:cxnSpMkLst>
        </pc:cxnChg>
        <pc:cxnChg chg="add mod">
          <ac:chgData name="Valentina Martinez Gonzalez" userId="02768b9b-8035-4af2-953d-6e44398e0e36" providerId="ADAL" clId="{56180FBF-C369-4E6A-9F80-8D60C3FBD58B}" dt="2021-10-04T19:24:33.930" v="415" actId="1076"/>
          <ac:cxnSpMkLst>
            <pc:docMk/>
            <pc:sldMk cId="0" sldId="269"/>
            <ac:cxnSpMk id="74" creationId="{7ABA6D56-6F83-4F67-889A-84515741CDF7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81" creationId="{650998AF-6975-484E-A8EB-64503CD5E1BE}"/>
          </ac:cxnSpMkLst>
        </pc:cxnChg>
        <pc:cxnChg chg="del mod">
          <ac:chgData name="Valentina Martinez Gonzalez" userId="02768b9b-8035-4af2-953d-6e44398e0e36" providerId="ADAL" clId="{56180FBF-C369-4E6A-9F80-8D60C3FBD58B}" dt="2021-10-04T13:57:15.707" v="218" actId="478"/>
          <ac:cxnSpMkLst>
            <pc:docMk/>
            <pc:sldMk cId="0" sldId="269"/>
            <ac:cxnSpMk id="83" creationId="{37B2CD70-8DF5-48AF-966B-C7AB499C6FAE}"/>
          </ac:cxnSpMkLst>
        </pc:cxnChg>
        <pc:cxnChg chg="del mod">
          <ac:chgData name="Valentina Martinez Gonzalez" userId="02768b9b-8035-4af2-953d-6e44398e0e36" providerId="ADAL" clId="{56180FBF-C369-4E6A-9F80-8D60C3FBD58B}" dt="2021-10-04T13:57:16.464" v="219" actId="478"/>
          <ac:cxnSpMkLst>
            <pc:docMk/>
            <pc:sldMk cId="0" sldId="269"/>
            <ac:cxnSpMk id="84" creationId="{7A9EB7DF-E059-4E1F-8DA3-DA04DB01D8AF}"/>
          </ac:cxnSpMkLst>
        </pc:cxnChg>
        <pc:cxnChg chg="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86" creationId="{06B43640-9743-46C8-93E6-D8F7922D48DC}"/>
          </ac:cxnSpMkLst>
        </pc:cxnChg>
        <pc:cxnChg chg="mod">
          <ac:chgData name="Valentina Martinez Gonzalez" userId="02768b9b-8035-4af2-953d-6e44398e0e36" providerId="ADAL" clId="{56180FBF-C369-4E6A-9F80-8D60C3FBD58B}" dt="2021-08-02T18:04:08.467" v="39"/>
          <ac:cxnSpMkLst>
            <pc:docMk/>
            <pc:sldMk cId="0" sldId="269"/>
            <ac:cxnSpMk id="87" creationId="{995C99A8-1023-4708-95C9-40181EA8B0D6}"/>
          </ac:cxnSpMkLst>
        </pc:cxnChg>
        <pc:cxnChg chg="add del mod">
          <ac:chgData name="Valentina Martinez Gonzalez" userId="02768b9b-8035-4af2-953d-6e44398e0e36" providerId="ADAL" clId="{56180FBF-C369-4E6A-9F80-8D60C3FBD58B}" dt="2021-10-04T16:57:31.873" v="236" actId="21"/>
          <ac:cxnSpMkLst>
            <pc:docMk/>
            <pc:sldMk cId="0" sldId="269"/>
            <ac:cxnSpMk id="89" creationId="{069CCAA7-219D-473C-AACE-E346AAEAFEC9}"/>
          </ac:cxnSpMkLst>
        </pc:cxnChg>
      </pc:sldChg>
      <pc:sldChg chg="addSp delSp modSp del mod">
        <pc:chgData name="Valentina Martinez Gonzalez" userId="02768b9b-8035-4af2-953d-6e44398e0e36" providerId="ADAL" clId="{56180FBF-C369-4E6A-9F80-8D60C3FBD58B}" dt="2021-10-04T19:48:07.187" v="643" actId="47"/>
        <pc:sldMkLst>
          <pc:docMk/>
          <pc:sldMk cId="0" sldId="277"/>
        </pc:sldMkLst>
        <pc:spChg chg="add mod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" creationId="{C626BA55-6A1F-44FA-A302-DDB88EF5B8B7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77" creationId="{7551123F-3DFA-47FC-8FBD-E3E0583F0994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79" creationId="{909D9A78-2426-4E3C-9889-E9FE231B0442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80" creationId="{8D50AE9A-188D-4580-8DA0-315220AEA0AC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81" creationId="{704CB70D-F302-42ED-8B06-317BCEB728C8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82" creationId="{ADBC9E76-7590-43F0-AF1F-C6E8A871F393}"/>
          </ac:spMkLst>
        </pc:spChg>
        <pc:spChg chg="del">
          <ac:chgData name="Valentina Martinez Gonzalez" userId="02768b9b-8035-4af2-953d-6e44398e0e36" providerId="ADAL" clId="{56180FBF-C369-4E6A-9F80-8D60C3FBD58B}" dt="2021-10-04T16:57:46.573" v="238" actId="21"/>
          <ac:spMkLst>
            <pc:docMk/>
            <pc:sldMk cId="0" sldId="277"/>
            <ac:spMk id="383" creationId="{EF0AAFA3-280A-4C98-834C-703BCC246932}"/>
          </ac:spMkLst>
        </pc:spChg>
        <pc:grpChg chg="del">
          <ac:chgData name="Valentina Martinez Gonzalez" userId="02768b9b-8035-4af2-953d-6e44398e0e36" providerId="ADAL" clId="{56180FBF-C369-4E6A-9F80-8D60C3FBD58B}" dt="2021-10-04T16:57:46.573" v="238" actId="21"/>
          <ac:grpSpMkLst>
            <pc:docMk/>
            <pc:sldMk cId="0" sldId="277"/>
            <ac:grpSpMk id="413" creationId="{1B091576-0C1C-4171-B8EB-220708C7DDF8}"/>
          </ac:grpSpMkLst>
        </pc:grpChg>
        <pc:graphicFrameChg chg="del">
          <ac:chgData name="Valentina Martinez Gonzalez" userId="02768b9b-8035-4af2-953d-6e44398e0e36" providerId="ADAL" clId="{56180FBF-C369-4E6A-9F80-8D60C3FBD58B}" dt="2021-10-04T16:57:46.573" v="238" actId="21"/>
          <ac:graphicFrameMkLst>
            <pc:docMk/>
            <pc:sldMk cId="0" sldId="277"/>
            <ac:graphicFrameMk id="44" creationId="{8AC3E5F3-34D7-4105-A9E7-0363D4B5FA00}"/>
          </ac:graphicFrameMkLst>
        </pc:graphicFrameChg>
      </pc:sldChg>
      <pc:sldChg chg="delSp del mod">
        <pc:chgData name="Valentina Martinez Gonzalez" userId="02768b9b-8035-4af2-953d-6e44398e0e36" providerId="ADAL" clId="{56180FBF-C369-4E6A-9F80-8D60C3FBD58B}" dt="2021-10-04T19:48:10.018" v="644" actId="47"/>
        <pc:sldMkLst>
          <pc:docMk/>
          <pc:sldMk cId="2594904790" sldId="278"/>
        </pc:sldMkLst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6" creationId="{C3DCA388-E68B-42AD-8D28-AA243ABEF5F3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13" creationId="{C4D9BC4C-A804-4863-9866-A50293AA8746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15" creationId="{6DA67F19-F090-4E29-95AA-D179AA1E6506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86" creationId="{4E4CC64E-5CE2-4C9E-80B9-8318587095DD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87" creationId="{DC81BCD5-9769-4965-AB05-2F14C55801AA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88" creationId="{15CE205E-993D-4616-8B9A-24DB1067FB0A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149" creationId="{D0E15571-E41F-4EA4-B921-6E564C6A0249}"/>
          </ac:spMkLst>
        </pc:spChg>
        <pc:spChg chg="del">
          <ac:chgData name="Valentina Martinez Gonzalez" userId="02768b9b-8035-4af2-953d-6e44398e0e36" providerId="ADAL" clId="{56180FBF-C369-4E6A-9F80-8D60C3FBD58B}" dt="2021-10-04T16:58:24.572" v="249" actId="21"/>
          <ac:spMkLst>
            <pc:docMk/>
            <pc:sldMk cId="2594904790" sldId="278"/>
            <ac:spMk id="231" creationId="{A799A1BD-489B-4771-9026-B82E98D279DA}"/>
          </ac:spMkLst>
        </pc:spChg>
        <pc:grpChg chg="del">
          <ac:chgData name="Valentina Martinez Gonzalez" userId="02768b9b-8035-4af2-953d-6e44398e0e36" providerId="ADAL" clId="{56180FBF-C369-4E6A-9F80-8D60C3FBD58B}" dt="2021-10-04T16:58:24.572" v="249" actId="21"/>
          <ac:grpSpMkLst>
            <pc:docMk/>
            <pc:sldMk cId="2594904790" sldId="278"/>
            <ac:grpSpMk id="150" creationId="{D28BFB76-766B-4479-96E8-2864D2449DDB}"/>
          </ac:grpSpMkLst>
        </pc:grpChg>
        <pc:grpChg chg="del">
          <ac:chgData name="Valentina Martinez Gonzalez" userId="02768b9b-8035-4af2-953d-6e44398e0e36" providerId="ADAL" clId="{56180FBF-C369-4E6A-9F80-8D60C3FBD58B}" dt="2021-10-04T16:58:24.572" v="249" actId="21"/>
          <ac:grpSpMkLst>
            <pc:docMk/>
            <pc:sldMk cId="2594904790" sldId="278"/>
            <ac:grpSpMk id="261" creationId="{46CF0E64-FFD7-4A11-91E6-93ABB8915C2A}"/>
          </ac:grpSpMkLst>
        </pc:grpChg>
      </pc:sldChg>
      <pc:sldChg chg="del">
        <pc:chgData name="Valentina Martinez Gonzalez" userId="02768b9b-8035-4af2-953d-6e44398e0e36" providerId="ADAL" clId="{56180FBF-C369-4E6A-9F80-8D60C3FBD58B}" dt="2021-10-04T20:36:33.339" v="2357" actId="47"/>
        <pc:sldMkLst>
          <pc:docMk/>
          <pc:sldMk cId="2554893987" sldId="279"/>
        </pc:sldMkLst>
      </pc:sldChg>
      <pc:sldChg chg="addSp delSp modSp mod">
        <pc:chgData name="Valentina Martinez Gonzalez" userId="02768b9b-8035-4af2-953d-6e44398e0e36" providerId="ADAL" clId="{56180FBF-C369-4E6A-9F80-8D60C3FBD58B}" dt="2021-10-04T22:23:00.177" v="3610" actId="20577"/>
        <pc:sldMkLst>
          <pc:docMk/>
          <pc:sldMk cId="154532704" sldId="280"/>
        </pc:sldMkLst>
        <pc:spChg chg="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5" creationId="{D127C459-7B57-445A-BA5B-30C5C985B47D}"/>
          </ac:spMkLst>
        </pc:spChg>
        <pc:spChg chg="add del mod">
          <ac:chgData name="Valentina Martinez Gonzalez" userId="02768b9b-8035-4af2-953d-6e44398e0e36" providerId="ADAL" clId="{56180FBF-C369-4E6A-9F80-8D60C3FBD58B}" dt="2021-10-04T20:35:58.646" v="2352" actId="478"/>
          <ac:spMkLst>
            <pc:docMk/>
            <pc:sldMk cId="154532704" sldId="280"/>
            <ac:spMk id="6" creationId="{0A9458A4-1098-4A80-BF29-CB29E0AF5D88}"/>
          </ac:spMkLst>
        </pc:spChg>
        <pc:spChg chg="del mod">
          <ac:chgData name="Valentina Martinez Gonzalez" userId="02768b9b-8035-4af2-953d-6e44398e0e36" providerId="ADAL" clId="{56180FBF-C369-4E6A-9F80-8D60C3FBD58B}" dt="2021-10-04T20:15:58.098" v="1356" actId="478"/>
          <ac:spMkLst>
            <pc:docMk/>
            <pc:sldMk cId="154532704" sldId="280"/>
            <ac:spMk id="11" creationId="{6280BF24-E265-4A0D-86E2-265FE609FDF1}"/>
          </ac:spMkLst>
        </pc:spChg>
        <pc:spChg chg="add 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100" creationId="{7027BE7D-CA22-4A4F-96CF-DF14B83518B9}"/>
          </ac:spMkLst>
        </pc:spChg>
        <pc:spChg chg="add 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101" creationId="{C7157E07-3329-4C70-A5FD-127E9297488D}"/>
          </ac:spMkLst>
        </pc:spChg>
        <pc:spChg chg="add 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102" creationId="{1DAA8E49-E576-452D-A8A1-BF1250D790E3}"/>
          </ac:spMkLst>
        </pc:spChg>
        <pc:spChg chg="add mod">
          <ac:chgData name="Valentina Martinez Gonzalez" userId="02768b9b-8035-4af2-953d-6e44398e0e36" providerId="ADAL" clId="{56180FBF-C369-4E6A-9F80-8D60C3FBD58B}" dt="2021-10-04T20:15:58.786" v="1357"/>
          <ac:spMkLst>
            <pc:docMk/>
            <pc:sldMk cId="154532704" sldId="280"/>
            <ac:spMk id="103" creationId="{5510F173-0ECE-4BB2-83B5-95C29FDBEB05}"/>
          </ac:spMkLst>
        </pc:spChg>
        <pc:spChg chg="add del 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104" creationId="{4CB67891-0B71-4423-A5ED-1F26E9087B6A}"/>
          </ac:spMkLst>
        </pc:spChg>
        <pc:spChg chg="add del mod">
          <ac:chgData name="Valentina Martinez Gonzalez" userId="02768b9b-8035-4af2-953d-6e44398e0e36" providerId="ADAL" clId="{56180FBF-C369-4E6A-9F80-8D60C3FBD58B}" dt="2021-10-04T22:23:00.177" v="3610" actId="20577"/>
          <ac:spMkLst>
            <pc:docMk/>
            <pc:sldMk cId="154532704" sldId="280"/>
            <ac:spMk id="105" creationId="{ACE0976B-B4C5-4B5D-B2A1-AA85C2F56385}"/>
          </ac:spMkLst>
        </pc:spChg>
        <pc:spChg chg="del mod">
          <ac:chgData name="Valentina Martinez Gonzalez" userId="02768b9b-8035-4af2-953d-6e44398e0e36" providerId="ADAL" clId="{56180FBF-C369-4E6A-9F80-8D60C3FBD58B}" dt="2021-10-04T20:35:56.714" v="2351" actId="478"/>
          <ac:spMkLst>
            <pc:docMk/>
            <pc:sldMk cId="154532704" sldId="280"/>
            <ac:spMk id="168" creationId="{13D801CF-F152-4278-B9FB-7EC4437F65FB}"/>
          </ac:spMkLst>
        </pc:spChg>
        <pc:spChg chg="mod">
          <ac:chgData name="Valentina Martinez Gonzalez" userId="02768b9b-8035-4af2-953d-6e44398e0e36" providerId="ADAL" clId="{56180FBF-C369-4E6A-9F80-8D60C3FBD58B}" dt="2021-10-04T22:22:02.371" v="3581" actId="20577"/>
          <ac:spMkLst>
            <pc:docMk/>
            <pc:sldMk cId="154532704" sldId="280"/>
            <ac:spMk id="836" creationId="{B19F4BF7-EA6E-4496-8479-75F0F17A27A7}"/>
          </ac:spMkLst>
        </pc:spChg>
        <pc:spChg chg="mod">
          <ac:chgData name="Valentina Martinez Gonzalez" userId="02768b9b-8035-4af2-953d-6e44398e0e36" providerId="ADAL" clId="{56180FBF-C369-4E6A-9F80-8D60C3FBD58B}" dt="2021-10-04T20:36:07.814" v="2353" actId="1076"/>
          <ac:spMkLst>
            <pc:docMk/>
            <pc:sldMk cId="154532704" sldId="280"/>
            <ac:spMk id="837" creationId="{05EC57D4-E7BC-40FF-AEBC-421973BCF77D}"/>
          </ac:spMkLst>
        </pc:spChg>
        <pc:spChg chg="del">
          <ac:chgData name="Valentina Martinez Gonzalez" userId="02768b9b-8035-4af2-953d-6e44398e0e36" providerId="ADAL" clId="{56180FBF-C369-4E6A-9F80-8D60C3FBD58B}" dt="2021-10-04T19:52:23.951" v="646" actId="478"/>
          <ac:spMkLst>
            <pc:docMk/>
            <pc:sldMk cId="154532704" sldId="280"/>
            <ac:spMk id="838" creationId="{106D68A5-C72B-4362-997C-B00C8CAAAD65}"/>
          </ac:spMkLst>
        </pc:spChg>
        <pc:spChg chg="del">
          <ac:chgData name="Valentina Martinez Gonzalez" userId="02768b9b-8035-4af2-953d-6e44398e0e36" providerId="ADAL" clId="{56180FBF-C369-4E6A-9F80-8D60C3FBD58B}" dt="2021-10-04T19:52:25.171" v="647" actId="478"/>
          <ac:spMkLst>
            <pc:docMk/>
            <pc:sldMk cId="154532704" sldId="280"/>
            <ac:spMk id="840" creationId="{336665E6-F8EA-4EE9-9268-115439E339A7}"/>
          </ac:spMkLst>
        </pc:spChg>
        <pc:grpChg chg="del">
          <ac:chgData name="Valentina Martinez Gonzalez" userId="02768b9b-8035-4af2-953d-6e44398e0e36" providerId="ADAL" clId="{56180FBF-C369-4E6A-9F80-8D60C3FBD58B}" dt="2021-10-04T19:52:21.451" v="645" actId="478"/>
          <ac:grpSpMkLst>
            <pc:docMk/>
            <pc:sldMk cId="154532704" sldId="280"/>
            <ac:grpSpMk id="747" creationId="{36D8FCAC-8819-4E34-B492-974E479574F5}"/>
          </ac:grpSpMkLst>
        </pc:grpChg>
        <pc:picChg chg="add mod">
          <ac:chgData name="Valentina Martinez Gonzalez" userId="02768b9b-8035-4af2-953d-6e44398e0e36" providerId="ADAL" clId="{56180FBF-C369-4E6A-9F80-8D60C3FBD58B}" dt="2021-10-04T20:36:25.181" v="2356" actId="1076"/>
          <ac:picMkLst>
            <pc:docMk/>
            <pc:sldMk cId="154532704" sldId="280"/>
            <ac:picMk id="3" creationId="{E4FBD606-E059-4345-A6D4-A8E98830D641}"/>
          </ac:picMkLst>
        </pc:picChg>
        <pc:picChg chg="add del mod">
          <ac:chgData name="Valentina Martinez Gonzalez" userId="02768b9b-8035-4af2-953d-6e44398e0e36" providerId="ADAL" clId="{56180FBF-C369-4E6A-9F80-8D60C3FBD58B}" dt="2021-10-04T20:20:40.977" v="1572" actId="478"/>
          <ac:picMkLst>
            <pc:docMk/>
            <pc:sldMk cId="154532704" sldId="280"/>
            <ac:picMk id="98" creationId="{247B47A7-DC88-4322-AAEB-938C195735FD}"/>
          </ac:picMkLst>
        </pc:picChg>
        <pc:picChg chg="add del mod">
          <ac:chgData name="Valentina Martinez Gonzalez" userId="02768b9b-8035-4af2-953d-6e44398e0e36" providerId="ADAL" clId="{56180FBF-C369-4E6A-9F80-8D60C3FBD58B}" dt="2021-10-04T20:09:04.532" v="1145" actId="478"/>
          <ac:picMkLst>
            <pc:docMk/>
            <pc:sldMk cId="154532704" sldId="280"/>
            <ac:picMk id="99" creationId="{A102C0EE-BFA2-46C4-B550-BC570E431E46}"/>
          </ac:picMkLst>
        </pc:picChg>
      </pc:sldChg>
      <pc:sldChg chg="addSp delSp modSp mod ord">
        <pc:chgData name="Valentina Martinez Gonzalez" userId="02768b9b-8035-4af2-953d-6e44398e0e36" providerId="ADAL" clId="{56180FBF-C369-4E6A-9F80-8D60C3FBD58B}" dt="2021-10-04T21:47:06.666" v="2813" actId="27918"/>
        <pc:sldMkLst>
          <pc:docMk/>
          <pc:sldMk cId="1783994497" sldId="281"/>
        </pc:sldMkLst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5" creationId="{D127C459-7B57-445A-BA5B-30C5C985B47D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8" creationId="{AE21A5CF-CC9C-4201-B250-7912B72DA7CA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9" creationId="{E80F41DF-104A-4DB5-A508-2289817C2AA3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10" creationId="{9F5B603A-7E49-4414-892E-B1A528FE43F5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11" creationId="{6280BF24-E265-4A0D-86E2-265FE609FDF1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13" creationId="{24CFE3A4-7AF4-4C6D-9A4B-34FDF3736B96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14" creationId="{EC615F7A-35F5-463B-A4BB-CD2F8B34884C}"/>
          </ac:spMkLst>
        </pc:spChg>
        <pc:spChg chg="add mod">
          <ac:chgData name="Valentina Martinez Gonzalez" userId="02768b9b-8035-4af2-953d-6e44398e0e36" providerId="ADAL" clId="{56180FBF-C369-4E6A-9F80-8D60C3FBD58B}" dt="2021-10-04T20:36:59.565" v="2411" actId="14100"/>
          <ac:spMkLst>
            <pc:docMk/>
            <pc:sldMk cId="1783994497" sldId="281"/>
            <ac:spMk id="150" creationId="{C34AE9F5-1997-4DCE-8DDC-D65E3E756C27}"/>
          </ac:spMkLst>
        </pc:spChg>
        <pc:spChg chg="add mod">
          <ac:chgData name="Valentina Martinez Gonzalez" userId="02768b9b-8035-4af2-953d-6e44398e0e36" providerId="ADAL" clId="{56180FBF-C369-4E6A-9F80-8D60C3FBD58B}" dt="2021-10-04T21:03:12.194" v="2541" actId="1076"/>
          <ac:spMkLst>
            <pc:docMk/>
            <pc:sldMk cId="1783994497" sldId="281"/>
            <ac:spMk id="152" creationId="{CCD6851A-26B9-4C8D-AB1F-8FE9D1FD25C3}"/>
          </ac:spMkLst>
        </pc:spChg>
        <pc:spChg chg="add mod">
          <ac:chgData name="Valentina Martinez Gonzalez" userId="02768b9b-8035-4af2-953d-6e44398e0e36" providerId="ADAL" clId="{56180FBF-C369-4E6A-9F80-8D60C3FBD58B}" dt="2021-10-04T21:03:12.194" v="2541" actId="1076"/>
          <ac:spMkLst>
            <pc:docMk/>
            <pc:sldMk cId="1783994497" sldId="281"/>
            <ac:spMk id="153" creationId="{F43F5882-E53F-4719-B69A-041E161B4452}"/>
          </ac:spMkLst>
        </pc:spChg>
        <pc:spChg chg="add mod">
          <ac:chgData name="Valentina Martinez Gonzalez" userId="02768b9b-8035-4af2-953d-6e44398e0e36" providerId="ADAL" clId="{56180FBF-C369-4E6A-9F80-8D60C3FBD58B}" dt="2021-10-04T21:03:12.194" v="2541" actId="1076"/>
          <ac:spMkLst>
            <pc:docMk/>
            <pc:sldMk cId="1783994497" sldId="281"/>
            <ac:spMk id="154" creationId="{F9D48433-B167-4645-8C37-655DA83A62E9}"/>
          </ac:spMkLst>
        </pc:spChg>
        <pc:spChg chg="add mod">
          <ac:chgData name="Valentina Martinez Gonzalez" userId="02768b9b-8035-4af2-953d-6e44398e0e36" providerId="ADAL" clId="{56180FBF-C369-4E6A-9F80-8D60C3FBD58B}" dt="2021-10-04T21:03:12.194" v="2541" actId="1076"/>
          <ac:spMkLst>
            <pc:docMk/>
            <pc:sldMk cId="1783994497" sldId="281"/>
            <ac:spMk id="155" creationId="{355304C2-4AD2-4A04-9004-1865E09FD47F}"/>
          </ac:spMkLst>
        </pc:spChg>
        <pc:spChg chg="add mod">
          <ac:chgData name="Valentina Martinez Gonzalez" userId="02768b9b-8035-4af2-953d-6e44398e0e36" providerId="ADAL" clId="{56180FBF-C369-4E6A-9F80-8D60C3FBD58B}" dt="2021-10-04T21:03:12.194" v="2541" actId="1076"/>
          <ac:spMkLst>
            <pc:docMk/>
            <pc:sldMk cId="1783994497" sldId="281"/>
            <ac:spMk id="156" creationId="{22D26E81-C5F6-4E70-AFF0-7E6D53DE27DA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58" creationId="{F81C68D7-C352-4540-95B9-306C20987A57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59" creationId="{7D886C72-2E6B-4609-A57A-473A2FC90427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0" creationId="{C87BA232-2A80-44D2-9BB6-5C8466F16962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1" creationId="{C217AB23-137F-4EBC-9A38-E8B397C6A84D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2" creationId="{75449252-67BF-4E06-91A5-608FBB4517CE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3" creationId="{1F554414-45FB-4AAF-8D5F-BAE516D532DE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4" creationId="{7D9D7BC4-C23E-4D3B-A9FB-E5AF2AF484FC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5" creationId="{ED01086D-BF4A-4BD4-8F19-23E53A0CEC38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7" creationId="{28020D4E-6BE3-479E-B91B-7A1AC14508C7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8" creationId="{3D49BA03-80AA-4F81-AC52-F373D64B2F4D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69" creationId="{78CD32D5-41E1-4F32-A474-23E1A91E27D4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0" creationId="{10AA5688-0362-434B-99C0-5C7E4011243D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1" creationId="{A731A568-C4F7-4130-950F-691B50BFCCBD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2" creationId="{53D5875D-47CE-4902-AABC-5BB70F650DAA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3" creationId="{934D8F53-2437-4662-A440-5D8F7D6FBCDB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4" creationId="{C0BD6A76-CFED-4C57-BEEC-480AFC85EB7E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5" creationId="{329B8874-3F2F-4CBB-B4AD-44AD9FA6FBA9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6" creationId="{560C6307-B61D-47A4-8AE6-E2F747884C82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7" creationId="{813B3894-E4C4-4DF6-82FE-1C658C0A68E2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8" creationId="{0FEFFABC-4E82-4CCA-A6C8-277EB79AC7DA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79" creationId="{8F138529-D834-4F0A-9363-320DB534623A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0" creationId="{2E77059E-3E86-4BB8-95B1-8432FCB1395D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1" creationId="{8CAAA1C0-57AB-4E0B-BCC0-58129FD2416A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2" creationId="{F755720A-1B3A-4ED7-A2B2-33B02D8B0B19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3" creationId="{56933642-B349-4416-BDD9-0D49C94F15CB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4" creationId="{1F26ED4E-6736-485C-A4E0-F11BB6EC5952}"/>
          </ac:spMkLst>
        </pc:spChg>
        <pc:spChg chg="mod">
          <ac:chgData name="Valentina Martinez Gonzalez" userId="02768b9b-8035-4af2-953d-6e44398e0e36" providerId="ADAL" clId="{56180FBF-C369-4E6A-9F80-8D60C3FBD58B}" dt="2021-10-04T20:37:27.524" v="2412"/>
          <ac:spMkLst>
            <pc:docMk/>
            <pc:sldMk cId="1783994497" sldId="281"/>
            <ac:spMk id="185" creationId="{846E43F2-72AC-492F-A1FE-CC058067CA03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682" creationId="{4DACDDD3-289F-4842-B26D-DF0E3EC0E71F}"/>
          </ac:spMkLst>
        </pc:spChg>
        <pc:spChg chg="del">
          <ac:chgData name="Valentina Martinez Gonzalez" userId="02768b9b-8035-4af2-953d-6e44398e0e36" providerId="ADAL" clId="{56180FBF-C369-4E6A-9F80-8D60C3FBD58B}" dt="2021-10-04T20:15:50.490" v="1355" actId="478"/>
          <ac:spMkLst>
            <pc:docMk/>
            <pc:sldMk cId="1783994497" sldId="281"/>
            <ac:spMk id="684" creationId="{2A17293D-75E6-46FA-8798-552187A5D8B0}"/>
          </ac:spMkLst>
        </pc:spChg>
        <pc:grpChg chg="add mod">
          <ac:chgData name="Valentina Martinez Gonzalez" userId="02768b9b-8035-4af2-953d-6e44398e0e36" providerId="ADAL" clId="{56180FBF-C369-4E6A-9F80-8D60C3FBD58B}" dt="2021-10-04T20:37:27.524" v="2412"/>
          <ac:grpSpMkLst>
            <pc:docMk/>
            <pc:sldMk cId="1783994497" sldId="281"/>
            <ac:grpSpMk id="157" creationId="{DAD1C3B0-A7A0-43BF-B315-F0EEC7324635}"/>
          </ac:grpSpMkLst>
        </pc:grpChg>
        <pc:grpChg chg="mod">
          <ac:chgData name="Valentina Martinez Gonzalez" userId="02768b9b-8035-4af2-953d-6e44398e0e36" providerId="ADAL" clId="{56180FBF-C369-4E6A-9F80-8D60C3FBD58B}" dt="2021-10-04T20:37:27.524" v="2412"/>
          <ac:grpSpMkLst>
            <pc:docMk/>
            <pc:sldMk cId="1783994497" sldId="281"/>
            <ac:grpSpMk id="166" creationId="{425DAAA5-A2F7-4959-B8F7-97743B47666A}"/>
          </ac:grpSpMkLst>
        </pc:grpChg>
        <pc:grpChg chg="del">
          <ac:chgData name="Valentina Martinez Gonzalez" userId="02768b9b-8035-4af2-953d-6e44398e0e36" providerId="ADAL" clId="{56180FBF-C369-4E6A-9F80-8D60C3FBD58B}" dt="2021-10-04T20:15:50.490" v="1355" actId="478"/>
          <ac:grpSpMkLst>
            <pc:docMk/>
            <pc:sldMk cId="1783994497" sldId="281"/>
            <ac:grpSpMk id="542" creationId="{1E03E2AD-61FA-43EC-AE36-2EBA5B447B57}"/>
          </ac:grpSpMkLst>
        </pc:grpChg>
        <pc:graphicFrameChg chg="add mod">
          <ac:chgData name="Valentina Martinez Gonzalez" userId="02768b9b-8035-4af2-953d-6e44398e0e36" providerId="ADAL" clId="{56180FBF-C369-4E6A-9F80-8D60C3FBD58B}" dt="2021-10-04T21:26:32.951" v="2588"/>
          <ac:graphicFrameMkLst>
            <pc:docMk/>
            <pc:sldMk cId="1783994497" sldId="281"/>
            <ac:graphicFrameMk id="151" creationId="{B2E1EA53-B1FA-4FCA-9CBE-F7B7649977AD}"/>
          </ac:graphicFrameMkLst>
        </pc:graphicFrameChg>
        <pc:graphicFrameChg chg="add del mod">
          <ac:chgData name="Valentina Martinez Gonzalez" userId="02768b9b-8035-4af2-953d-6e44398e0e36" providerId="ADAL" clId="{56180FBF-C369-4E6A-9F80-8D60C3FBD58B}" dt="2021-10-04T20:51:54.347" v="2459"/>
          <ac:graphicFrameMkLst>
            <pc:docMk/>
            <pc:sldMk cId="1783994497" sldId="281"/>
            <ac:graphicFrameMk id="186" creationId="{BA734093-C4B8-43B8-8DE0-6199572A7C4A}"/>
          </ac:graphicFrameMkLst>
        </pc:graphicFrameChg>
      </pc:sldChg>
      <pc:sldChg chg="addSp delSp modSp new del mod">
        <pc:chgData name="Valentina Martinez Gonzalez" userId="02768b9b-8035-4af2-953d-6e44398e0e36" providerId="ADAL" clId="{56180FBF-C369-4E6A-9F80-8D60C3FBD58B}" dt="2021-10-04T20:15:31.694" v="1354" actId="47"/>
        <pc:sldMkLst>
          <pc:docMk/>
          <pc:sldMk cId="1356481349" sldId="282"/>
        </pc:sldMkLst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2" creationId="{B074F1C8-5620-4F3C-B063-DF31DA5419EA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3" creationId="{89571772-61BA-4C89-8E5E-81A9AAC6197F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4" creationId="{B8FE83F3-7BA6-41A5-8C5D-D3D6CCA7063F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5" creationId="{36E8FB28-C8C3-4602-A3A0-37D1A1F74FF0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6" creationId="{57BDFF07-02FC-4AC6-A52F-F726CA10A61A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7" creationId="{21388DFC-698B-48CE-9149-CF9CA453DB8E}"/>
          </ac:spMkLst>
        </pc:spChg>
        <pc:spChg chg="del">
          <ac:chgData name="Valentina Martinez Gonzalez" userId="02768b9b-8035-4af2-953d-6e44398e0e36" providerId="ADAL" clId="{56180FBF-C369-4E6A-9F80-8D60C3FBD58B}" dt="2021-08-02T17:55:00.071" v="1" actId="478"/>
          <ac:spMkLst>
            <pc:docMk/>
            <pc:sldMk cId="1356481349" sldId="282"/>
            <ac:spMk id="8" creationId="{D7C31762-09B8-4049-AF60-D89829D6E701}"/>
          </ac:spMkLst>
        </pc:spChg>
        <pc:graphicFrameChg chg="add del mod">
          <ac:chgData name="Valentina Martinez Gonzalez" userId="02768b9b-8035-4af2-953d-6e44398e0e36" providerId="ADAL" clId="{56180FBF-C369-4E6A-9F80-8D60C3FBD58B}" dt="2021-08-02T17:55:05.661" v="3"/>
          <ac:graphicFrameMkLst>
            <pc:docMk/>
            <pc:sldMk cId="1356481349" sldId="282"/>
            <ac:graphicFrameMk id="9" creationId="{2563FDED-3D8C-4A4E-AF30-DEF612F2B37E}"/>
          </ac:graphicFrameMkLst>
        </pc:graphicFrameChg>
        <pc:picChg chg="add del mod">
          <ac:chgData name="Valentina Martinez Gonzalez" userId="02768b9b-8035-4af2-953d-6e44398e0e36" providerId="ADAL" clId="{56180FBF-C369-4E6A-9F80-8D60C3FBD58B}" dt="2021-08-02T17:58:50.356" v="23" actId="478"/>
          <ac:picMkLst>
            <pc:docMk/>
            <pc:sldMk cId="1356481349" sldId="282"/>
            <ac:picMk id="11" creationId="{D3219C1C-72B8-4C35-9554-4EA4DA84AE61}"/>
          </ac:picMkLst>
        </pc:picChg>
        <pc:picChg chg="add mod modCrop">
          <ac:chgData name="Valentina Martinez Gonzalez" userId="02768b9b-8035-4af2-953d-6e44398e0e36" providerId="ADAL" clId="{56180FBF-C369-4E6A-9F80-8D60C3FBD58B}" dt="2021-08-02T17:58:47.049" v="22" actId="1076"/>
          <ac:picMkLst>
            <pc:docMk/>
            <pc:sldMk cId="1356481349" sldId="282"/>
            <ac:picMk id="13" creationId="{19E90315-4C4A-4FD0-8842-DDDF0CE0397F}"/>
          </ac:picMkLst>
        </pc:picChg>
        <pc:picChg chg="add del mod modCrop">
          <ac:chgData name="Valentina Martinez Gonzalez" userId="02768b9b-8035-4af2-953d-6e44398e0e36" providerId="ADAL" clId="{56180FBF-C369-4E6A-9F80-8D60C3FBD58B}" dt="2021-10-04T19:52:28.600" v="648" actId="21"/>
          <ac:picMkLst>
            <pc:docMk/>
            <pc:sldMk cId="1356481349" sldId="282"/>
            <ac:picMk id="15" creationId="{203B406B-8FF6-4AA8-9DA2-504B825278F5}"/>
          </ac:picMkLst>
        </pc:picChg>
      </pc:sldChg>
      <pc:sldChg chg="addSp delSp modSp new mod">
        <pc:chgData name="Valentina Martinez Gonzalez" userId="02768b9b-8035-4af2-953d-6e44398e0e36" providerId="ADAL" clId="{56180FBF-C369-4E6A-9F80-8D60C3FBD58B}" dt="2021-10-28T20:13:05.705" v="4012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3" creationId="{1EAD586A-5D58-4E68-AAEC-D5A786366229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9" creationId="{AB285F96-4BF7-46A0-954F-035AF14220ED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15" creationId="{1B8192FB-E284-4332-AB0B-941A8CBEBBF8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0" creationId="{ED051576-2603-4DC6-8E90-4415C6FAEF62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1" creationId="{4031DFB2-D4B4-4BCC-A43F-4A956FB80DD7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2" creationId="{1A5B6D01-663E-42C8-83B9-3BD477EFD69E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3" creationId="{7C094F32-33BB-4A00-A1CE-98B06D627FFD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4" creationId="{737E4A72-F8B0-4909-A88D-397425581813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25" creationId="{480AAE05-937C-4920-AD6B-F46FD617A030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27" creationId="{A4C7867B-5CAD-4E86-B1D9-9FBC41C11389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32" creationId="{7296AEE4-5C5E-46EB-8CF5-9B6D86513D1F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33" creationId="{EA008236-61C3-4255-94D1-F46B41EC6D52}"/>
          </ac:spMkLst>
        </pc:spChg>
        <pc:spChg chg="add del mod">
          <ac:chgData name="Valentina Martinez Gonzalez" userId="02768b9b-8035-4af2-953d-6e44398e0e36" providerId="ADAL" clId="{56180FBF-C369-4E6A-9F80-8D60C3FBD58B}" dt="2021-10-04T19:31:45.133" v="422" actId="478"/>
          <ac:spMkLst>
            <pc:docMk/>
            <pc:sldMk cId="1035879679" sldId="283"/>
            <ac:spMk id="34" creationId="{AA12AC8B-32D0-4CEA-8394-1860958661E6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37" creationId="{F4CFFF14-9DF3-418C-9D75-06613DF0A5DE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42" creationId="{C6C84B86-1E8F-4D67-A0ED-5451EBE20E22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43" creationId="{66B8A1AD-0D11-4700-98BD-2E9CA8830D48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50" creationId="{1AC9BFFE-E412-47F5-9B31-DE5770C1B09D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56" creationId="{5F0A47F7-1B7C-4A57-8388-9F3E3150F99D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57" creationId="{DB16514E-EE9F-44DC-B1A0-E198BBEA143A}"/>
          </ac:spMkLst>
        </pc:spChg>
        <pc:spChg chg="add del mod">
          <ac:chgData name="Valentina Martinez Gonzalez" userId="02768b9b-8035-4af2-953d-6e44398e0e36" providerId="ADAL" clId="{56180FBF-C369-4E6A-9F80-8D60C3FBD58B}" dt="2021-10-04T19:36:15.195" v="574" actId="478"/>
          <ac:spMkLst>
            <pc:docMk/>
            <pc:sldMk cId="1035879679" sldId="283"/>
            <ac:spMk id="58" creationId="{5082A9AE-C3B6-4238-9889-B374792EE524}"/>
          </ac:spMkLst>
        </pc:spChg>
        <pc:spChg chg="mod">
          <ac:chgData name="Valentina Martinez Gonzalez" userId="02768b9b-8035-4af2-953d-6e44398e0e36" providerId="ADAL" clId="{56180FBF-C369-4E6A-9F80-8D60C3FBD58B}" dt="2021-10-04T16:57:33.279" v="237"/>
          <ac:spMkLst>
            <pc:docMk/>
            <pc:sldMk cId="1035879679" sldId="283"/>
            <ac:spMk id="60" creationId="{87F9C604-CA84-4765-B1CB-BCB878BA9B8C}"/>
          </ac:spMkLst>
        </pc:spChg>
        <pc:spChg chg="add mod">
          <ac:chgData name="Valentina Martinez Gonzalez" userId="02768b9b-8035-4af2-953d-6e44398e0e36" providerId="ADAL" clId="{56180FBF-C369-4E6A-9F80-8D60C3FBD58B}" dt="2021-10-04T22:15:24.882" v="3289" actId="1036"/>
          <ac:spMkLst>
            <pc:docMk/>
            <pc:sldMk cId="1035879679" sldId="283"/>
            <ac:spMk id="68" creationId="{78B42888-A683-4475-9188-03F7201F23E5}"/>
          </ac:spMkLst>
        </pc:spChg>
        <pc:spChg chg="mod">
          <ac:chgData name="Valentina Martinez Gonzalez" userId="02768b9b-8035-4af2-953d-6e44398e0e36" providerId="ADAL" clId="{56180FBF-C369-4E6A-9F80-8D60C3FBD58B}" dt="2021-10-04T21:31:35.325" v="2589"/>
          <ac:spMkLst>
            <pc:docMk/>
            <pc:sldMk cId="1035879679" sldId="283"/>
            <ac:spMk id="70" creationId="{CC4CC683-8330-403C-A76B-1E0830219301}"/>
          </ac:spMkLst>
        </pc:spChg>
        <pc:spChg chg="mod">
          <ac:chgData name="Valentina Martinez Gonzalez" userId="02768b9b-8035-4af2-953d-6e44398e0e36" providerId="ADAL" clId="{56180FBF-C369-4E6A-9F80-8D60C3FBD58B}" dt="2021-10-04T21:31:35.325" v="2589"/>
          <ac:spMkLst>
            <pc:docMk/>
            <pc:sldMk cId="1035879679" sldId="283"/>
            <ac:spMk id="71" creationId="{E55C045E-FA8E-4DE1-ACA3-8C68C2AEFDCE}"/>
          </ac:spMkLst>
        </pc:spChg>
        <pc:spChg chg="mod">
          <ac:chgData name="Valentina Martinez Gonzalez" userId="02768b9b-8035-4af2-953d-6e44398e0e36" providerId="ADAL" clId="{56180FBF-C369-4E6A-9F80-8D60C3FBD58B}" dt="2021-10-04T21:31:35.325" v="2589"/>
          <ac:spMkLst>
            <pc:docMk/>
            <pc:sldMk cId="1035879679" sldId="283"/>
            <ac:spMk id="72" creationId="{9D0309A1-ED3D-4A15-A586-9CEB13D3D795}"/>
          </ac:spMkLst>
        </pc:spChg>
        <pc:spChg chg="mod">
          <ac:chgData name="Valentina Martinez Gonzalez" userId="02768b9b-8035-4af2-953d-6e44398e0e36" providerId="ADAL" clId="{56180FBF-C369-4E6A-9F80-8D60C3FBD58B}" dt="2021-10-04T21:31:35.325" v="2589"/>
          <ac:spMkLst>
            <pc:docMk/>
            <pc:sldMk cId="1035879679" sldId="283"/>
            <ac:spMk id="73" creationId="{8640AAD6-5BE0-42B7-AA38-72FFB862EBCC}"/>
          </ac:spMkLst>
        </pc:spChg>
        <pc:spChg chg="mod">
          <ac:chgData name="Valentina Martinez Gonzalez" userId="02768b9b-8035-4af2-953d-6e44398e0e36" providerId="ADAL" clId="{56180FBF-C369-4E6A-9F80-8D60C3FBD58B}" dt="2021-10-04T21:31:37.683" v="2591"/>
          <ac:spMkLst>
            <pc:docMk/>
            <pc:sldMk cId="1035879679" sldId="283"/>
            <ac:spMk id="75" creationId="{5CE46882-7B83-44D1-97D8-13EF23655E75}"/>
          </ac:spMkLst>
        </pc:spChg>
        <pc:spChg chg="mod">
          <ac:chgData name="Valentina Martinez Gonzalez" userId="02768b9b-8035-4af2-953d-6e44398e0e36" providerId="ADAL" clId="{56180FBF-C369-4E6A-9F80-8D60C3FBD58B}" dt="2021-10-04T21:31:37.683" v="2591"/>
          <ac:spMkLst>
            <pc:docMk/>
            <pc:sldMk cId="1035879679" sldId="283"/>
            <ac:spMk id="76" creationId="{503C5EFB-9FAE-429D-AF57-93CF23B058E0}"/>
          </ac:spMkLst>
        </pc:spChg>
        <pc:spChg chg="mod">
          <ac:chgData name="Valentina Martinez Gonzalez" userId="02768b9b-8035-4af2-953d-6e44398e0e36" providerId="ADAL" clId="{56180FBF-C369-4E6A-9F80-8D60C3FBD58B}" dt="2021-10-04T21:31:37.683" v="2591"/>
          <ac:spMkLst>
            <pc:docMk/>
            <pc:sldMk cId="1035879679" sldId="283"/>
            <ac:spMk id="77" creationId="{DADE4C79-78DF-41F1-BE27-A46040238038}"/>
          </ac:spMkLst>
        </pc:spChg>
        <pc:spChg chg="mod">
          <ac:chgData name="Valentina Martinez Gonzalez" userId="02768b9b-8035-4af2-953d-6e44398e0e36" providerId="ADAL" clId="{56180FBF-C369-4E6A-9F80-8D60C3FBD58B}" dt="2021-10-04T21:31:37.683" v="2591"/>
          <ac:spMkLst>
            <pc:docMk/>
            <pc:sldMk cId="1035879679" sldId="283"/>
            <ac:spMk id="78" creationId="{722EB875-E947-4B63-A635-E76B51A03BDB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0" creationId="{5C1A34FB-42DD-46ED-BD39-3E9135EFAC52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1" creationId="{064F0939-AE3B-452C-983C-64215145D1D3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2" creationId="{E2790428-EEB6-4378-BBD7-BA0ECC394A6C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3" creationId="{2EC72A52-B8AC-412D-AD8D-8790FDDB2CD6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4" creationId="{D0224B94-4BEF-41D8-A25C-B3C7B8EAC9F6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5" creationId="{BFF49D25-9C6C-4C40-BBBE-60424B1F601B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6" creationId="{9035990C-9404-4C15-A12F-A672A669F143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7" creationId="{40CA8292-C465-4359-97E0-3B75E4D9BB2C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8" creationId="{1345B973-70E2-4547-BFA6-CCB9C8B70ED2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89" creationId="{F14737EF-C37A-4533-95C5-4DC319784CAC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0" creationId="{14044281-C74F-4CD5-A0AC-4B2CE86201AC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1" creationId="{4E316313-A3C3-43BD-A206-F7A44E9EBBF1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2" creationId="{1CFE8DF2-6BC6-422E-A86B-771119E79148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3" creationId="{DE39DE12-C7C8-4A12-A721-A9E072687760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4" creationId="{60CA38EF-D9EF-429E-BD3C-5FFCAA36939D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5" creationId="{1AAF56F4-2198-4C71-A80C-258D6D2E8540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6" creationId="{188EFE8D-D09A-45B3-B41D-69455E0BEFE4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7" creationId="{F3354B7C-CCF2-41F4-9BE1-F1923C01CF6F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8" creationId="{4D196D4C-8B16-42A4-BEB6-B53720F3D288}"/>
          </ac:spMkLst>
        </pc:spChg>
        <pc:spChg chg="mod">
          <ac:chgData name="Valentina Martinez Gonzalez" userId="02768b9b-8035-4af2-953d-6e44398e0e36" providerId="ADAL" clId="{56180FBF-C369-4E6A-9F80-8D60C3FBD58B}" dt="2021-10-04T21:31:44.629" v="2593"/>
          <ac:spMkLst>
            <pc:docMk/>
            <pc:sldMk cId="1035879679" sldId="283"/>
            <ac:spMk id="99" creationId="{540994E2-BFC8-43F8-8365-CD8AFEF3F522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1" creationId="{287A13F7-125A-43CA-B849-F67E3258FD61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2" creationId="{D0E83AA4-ABFA-436B-B1A4-B6290C794D69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3" creationId="{0EE738E7-52AE-4EE4-A2FA-0397DD5172DF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4" creationId="{C6CA283B-09D8-4370-8BFE-D72C99C18EEA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5" creationId="{7A38AF9C-75B4-4DB9-BA49-03338713DA75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6" creationId="{7A634E94-CB2F-4FA6-8BD6-D1961F092585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7" creationId="{7170C782-B7BF-4FFD-989F-6368D3B3C233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8" creationId="{A6AD0755-EC6F-4535-8B49-B6E7426517BA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09" creationId="{B47A1904-1959-4859-8658-57AFEB734B45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0" creationId="{FB619BA4-20CB-498D-9CDA-091862E72074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1" creationId="{B96A540A-3638-403F-AEF2-1113E0BA9834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2" creationId="{50C79E6D-AE4A-414E-9476-0EB06EA963B9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3" creationId="{5D1F945F-DFC1-4D30-A023-DB08FBA9DF65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4" creationId="{CDC28975-44F0-4307-B067-331B007317CA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5" creationId="{8BC8EAA9-6E19-4263-A9C2-4AEAEE3AD67C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6" creationId="{279AE424-43BE-41EC-B214-B86A3807DFA0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7" creationId="{A786D849-A96D-4E4A-A527-2DF9999300F8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8" creationId="{A201CA6E-E7B6-4CDB-9259-87D9941A4547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19" creationId="{EA1EBDA9-673C-4DB4-947B-A8972948B537}"/>
          </ac:spMkLst>
        </pc:spChg>
        <pc:spChg chg="mod">
          <ac:chgData name="Valentina Martinez Gonzalez" userId="02768b9b-8035-4af2-953d-6e44398e0e36" providerId="ADAL" clId="{56180FBF-C369-4E6A-9F80-8D60C3FBD58B}" dt="2021-10-04T21:31:46.034" v="2595"/>
          <ac:spMkLst>
            <pc:docMk/>
            <pc:sldMk cId="1035879679" sldId="283"/>
            <ac:spMk id="120" creationId="{F833E0A8-E8B9-47C5-8848-9D96E0941435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2" creationId="{2BA057C0-B5AF-4969-8330-754605B89379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3" creationId="{40542117-58E7-4070-9E2B-3FF8323B2659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4" creationId="{E7AC1D23-8733-407C-8EC4-81DF589ED14D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5" creationId="{49E29AA8-37C6-4840-AB62-7C56CD773FCA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6" creationId="{AAFA96D0-481C-46D4-8DF4-E84BA6F22118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7" creationId="{4EF54E92-F9CA-41AA-B747-4410D17602B3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8" creationId="{639FB391-228A-4728-BA74-91954C000063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29" creationId="{B9EC4A96-5421-45FA-BF8E-7463C86CB759}"/>
          </ac:spMkLst>
        </pc:spChg>
        <pc:spChg chg="mod">
          <ac:chgData name="Valentina Martinez Gonzalez" userId="02768b9b-8035-4af2-953d-6e44398e0e36" providerId="ADAL" clId="{56180FBF-C369-4E6A-9F80-8D60C3FBD58B}" dt="2021-10-04T21:31:51.767" v="2597"/>
          <ac:spMkLst>
            <pc:docMk/>
            <pc:sldMk cId="1035879679" sldId="283"/>
            <ac:spMk id="130" creationId="{8A51B99A-6437-4255-81AA-99A6506415AF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2" creationId="{A7A5175C-3A0E-48D7-81BC-9BA866250141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3" creationId="{6469544B-ADD7-424D-9FCE-196C97F24FDE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4" creationId="{3AD92DDE-C52B-4E1F-B5FA-178B534246EF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5" creationId="{5FA9B7FA-8F0E-4055-B43B-7DE6C58DCC58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6" creationId="{B97B29C1-43C1-446E-82E6-310B59A23797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7" creationId="{7777B0B0-71AA-4E1F-80A6-6A166227237F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8" creationId="{D457FD72-E78A-49B6-96B6-E8ECEAE74ED8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39" creationId="{B66419EE-E450-4561-A47A-A5B6026586CB}"/>
          </ac:spMkLst>
        </pc:spChg>
        <pc:spChg chg="mod">
          <ac:chgData name="Valentina Martinez Gonzalez" userId="02768b9b-8035-4af2-953d-6e44398e0e36" providerId="ADAL" clId="{56180FBF-C369-4E6A-9F80-8D60C3FBD58B}" dt="2021-10-04T21:31:53.738" v="2599"/>
          <ac:spMkLst>
            <pc:docMk/>
            <pc:sldMk cId="1035879679" sldId="283"/>
            <ac:spMk id="140" creationId="{9BFE84F9-8DA2-425E-9ABE-07AA0E5F7D2E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2" creationId="{FE09CA90-AA57-4C72-864A-CAB3E112A568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3" creationId="{C7F5B4A2-B295-40AA-BD87-F003B9350B62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4" creationId="{8B0076D2-9934-4674-995F-5D3B43391BDF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5" creationId="{BA20E8A4-0144-4E94-882E-17E3916E3641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6" creationId="{98417530-5011-4EF7-B175-998B411F0F50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7" creationId="{2505961A-2FC3-42E3-A665-2859F3A039A0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8" creationId="{5853BB7C-1555-4F60-AD66-A03D11F34E57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49" creationId="{50E57D9E-CB7C-4649-9FAD-43C7AD1A621D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0" creationId="{C07010DB-A8CE-4E76-8342-30580256AADF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1" creationId="{768158E6-7328-48C1-BAC4-8B2F76E92ED0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2" creationId="{EC447D4D-0399-41E2-A962-00F1FFD1DBD8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3" creationId="{DB7F3045-66F0-452E-A4CD-EA683F3DC1D6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4" creationId="{48FB08F5-F7BE-4C04-986B-B647B9EA0746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5" creationId="{34E5E3DA-1B19-4C6A-9126-59C58A8DAF39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6" creationId="{A847E2D3-32C0-4962-839A-F68A3F1FD831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7" creationId="{22102AF4-9FAF-4458-9E60-68AE88F05282}"/>
          </ac:spMkLst>
        </pc:spChg>
        <pc:spChg chg="mod">
          <ac:chgData name="Valentina Martinez Gonzalez" userId="02768b9b-8035-4af2-953d-6e44398e0e36" providerId="ADAL" clId="{56180FBF-C369-4E6A-9F80-8D60C3FBD58B}" dt="2021-10-04T21:32:05.249" v="2601"/>
          <ac:spMkLst>
            <pc:docMk/>
            <pc:sldMk cId="1035879679" sldId="283"/>
            <ac:spMk id="158" creationId="{60B11375-79A7-42FA-8413-A5007894C88D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0" creationId="{FA3A7523-A260-4222-A1C4-E69344B57B8C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1" creationId="{4D538CCB-105B-4D73-B8D4-B9E46AAAA2DF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2" creationId="{29575AD0-C008-4B51-81C7-B5C16220D93C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3" creationId="{B87C5F51-DBCE-4D87-AE36-0A5374937925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4" creationId="{AC06A35A-5ACD-47E0-9351-A21C1C725C2C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5" creationId="{CEB15D2D-A317-417A-9F4B-810EC911FDF4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6" creationId="{B149AA8E-1E84-4681-A3CE-A42816E97CB1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7" creationId="{12E2F5BD-4684-4093-8399-A79269237C25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8" creationId="{27D0BF63-6DDF-44AE-BC25-EB5AB8447645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69" creationId="{17E11715-7F4E-49F2-9AF4-DAA023835E73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0" creationId="{766465B8-A29E-4519-99ED-6FC1D6BA9C61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1" creationId="{B96C5CC7-2F8E-4A3B-9C95-5541A566247E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2" creationId="{0DA0FD14-2C66-42EE-ADF3-82F87E9C1C7E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3" creationId="{BA9C1A72-743A-4911-820F-49FE5DC3AE78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4" creationId="{B248A0F0-B4AB-464D-B1F1-775F3F275C0D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5" creationId="{BA45A170-8EEC-41E4-AAB4-8FE78E123B60}"/>
          </ac:spMkLst>
        </pc:spChg>
        <pc:spChg chg="mod">
          <ac:chgData name="Valentina Martinez Gonzalez" userId="02768b9b-8035-4af2-953d-6e44398e0e36" providerId="ADAL" clId="{56180FBF-C369-4E6A-9F80-8D60C3FBD58B}" dt="2021-10-04T21:32:06.741" v="2603"/>
          <ac:spMkLst>
            <pc:docMk/>
            <pc:sldMk cId="1035879679" sldId="283"/>
            <ac:spMk id="176" creationId="{831FBC36-3EF7-4960-A77B-5A40AE564D37}"/>
          </ac:spMkLst>
        </pc:spChg>
        <pc:spChg chg="add del mod">
          <ac:chgData name="Valentina Martinez Gonzalez" userId="02768b9b-8035-4af2-953d-6e44398e0e36" providerId="ADAL" clId="{56180FBF-C369-4E6A-9F80-8D60C3FBD58B}" dt="2021-10-04T22:17:04.652" v="3313" actId="478"/>
          <ac:spMkLst>
            <pc:docMk/>
            <pc:sldMk cId="1035879679" sldId="283"/>
            <ac:spMk id="177" creationId="{76DE6589-3968-4B8F-B69C-4683C2780C2E}"/>
          </ac:spMkLst>
        </pc:spChg>
        <pc:spChg chg="add del mod">
          <ac:chgData name="Valentina Martinez Gonzalez" userId="02768b9b-8035-4af2-953d-6e44398e0e36" providerId="ADAL" clId="{56180FBF-C369-4E6A-9F80-8D60C3FBD58B}" dt="2021-10-04T21:54:41.486" v="2879" actId="478"/>
          <ac:spMkLst>
            <pc:docMk/>
            <pc:sldMk cId="1035879679" sldId="283"/>
            <ac:spMk id="181" creationId="{FA617334-FE0D-4AB0-AD46-0D457C1DD774}"/>
          </ac:spMkLst>
        </pc:spChg>
        <pc:spChg chg="add del mod">
          <ac:chgData name="Valentina Martinez Gonzalez" userId="02768b9b-8035-4af2-953d-6e44398e0e36" providerId="ADAL" clId="{56180FBF-C369-4E6A-9F80-8D60C3FBD58B}" dt="2021-10-04T22:16:24.907" v="3297" actId="478"/>
          <ac:spMkLst>
            <pc:docMk/>
            <pc:sldMk cId="1035879679" sldId="283"/>
            <ac:spMk id="187" creationId="{978D546C-E81E-40A1-A929-23D9E3D345CC}"/>
          </ac:spMkLst>
        </pc:spChg>
        <pc:spChg chg="add mod">
          <ac:chgData name="Valentina Martinez Gonzalez" userId="02768b9b-8035-4af2-953d-6e44398e0e36" providerId="ADAL" clId="{56180FBF-C369-4E6A-9F80-8D60C3FBD58B}" dt="2021-10-04T22:14:45.106" v="3270" actId="1076"/>
          <ac:spMkLst>
            <pc:docMk/>
            <pc:sldMk cId="1035879679" sldId="283"/>
            <ac:spMk id="191" creationId="{A2C3D7F6-2818-40E4-B323-BF0A518A7A6F}"/>
          </ac:spMkLst>
        </pc:spChg>
        <pc:spChg chg="add mod">
          <ac:chgData name="Valentina Martinez Gonzalez" userId="02768b9b-8035-4af2-953d-6e44398e0e36" providerId="ADAL" clId="{56180FBF-C369-4E6A-9F80-8D60C3FBD58B}" dt="2021-10-04T22:14:03.487" v="3264" actId="1582"/>
          <ac:spMkLst>
            <pc:docMk/>
            <pc:sldMk cId="1035879679" sldId="283"/>
            <ac:spMk id="192" creationId="{923BC02B-EDC4-420C-957B-C653DEA243F3}"/>
          </ac:spMkLst>
        </pc:spChg>
        <pc:spChg chg="add mod">
          <ac:chgData name="Valentina Martinez Gonzalez" userId="02768b9b-8035-4af2-953d-6e44398e0e36" providerId="ADAL" clId="{56180FBF-C369-4E6A-9F80-8D60C3FBD58B}" dt="2021-10-04T22:24:43.173" v="3612" actId="20577"/>
          <ac:spMkLst>
            <pc:docMk/>
            <pc:sldMk cId="1035879679" sldId="283"/>
            <ac:spMk id="193" creationId="{0CC144B0-18E0-4EE3-ADA9-13216F373356}"/>
          </ac:spMkLst>
        </pc:spChg>
        <pc:spChg chg="add del mod">
          <ac:chgData name="Valentina Martinez Gonzalez" userId="02768b9b-8035-4af2-953d-6e44398e0e36" providerId="ADAL" clId="{56180FBF-C369-4E6A-9F80-8D60C3FBD58B}" dt="2021-10-04T22:18:03.563" v="3453" actId="478"/>
          <ac:spMkLst>
            <pc:docMk/>
            <pc:sldMk cId="1035879679" sldId="283"/>
            <ac:spMk id="195" creationId="{B7B67148-8E7C-458C-974E-2BAF55B08F94}"/>
          </ac:spMkLst>
        </pc:spChg>
        <pc:spChg chg="add mod">
          <ac:chgData name="Valentina Martinez Gonzalez" userId="02768b9b-8035-4af2-953d-6e44398e0e36" providerId="ADAL" clId="{56180FBF-C369-4E6A-9F80-8D60C3FBD58B}" dt="2021-10-28T20:13:05.705" v="4012" actId="20577"/>
          <ac:spMkLst>
            <pc:docMk/>
            <pc:sldMk cId="1035879679" sldId="283"/>
            <ac:spMk id="196" creationId="{0C4CE72F-6132-49EB-BA47-D4286666CE6F}"/>
          </ac:spMkLst>
        </pc:s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2" creationId="{89F0D371-9A20-4758-9924-62FA112FD639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5" creationId="{E7255D37-E503-4A45-AF82-FF94BCEDDB5F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8" creationId="{581E56BC-9FBD-4CBB-B06A-E5D52B6AEA6E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11" creationId="{AF5C2FC7-4E0D-4935-86D7-2B467CB157A7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14" creationId="{77A248FD-A576-4E45-A920-9C5D17AD3292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17" creationId="{00ECDE9B-1D2F-42D8-8990-175C3AF3DB85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26" creationId="{0E7B816E-DCDE-4AAD-AF70-FB2A008326D6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29" creationId="{B92B3485-3716-402B-9E02-7A38AB7B43FD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36" creationId="{E8EAF9B1-DA8F-4DE9-95A9-6948C2DBE536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39" creationId="{3E59D454-F34B-4B6F-A248-B5ABA852CE51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49" creationId="{388F3617-8135-42A9-BCC8-5BDEF5A28F70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52" creationId="{CD8DF653-08F0-4629-8209-82D1F69C59E3}"/>
          </ac:grpSpMkLst>
        </pc:grpChg>
        <pc:grpChg chg="add del mod">
          <ac:chgData name="Valentina Martinez Gonzalez" userId="02768b9b-8035-4af2-953d-6e44398e0e36" providerId="ADAL" clId="{56180FBF-C369-4E6A-9F80-8D60C3FBD58B}" dt="2021-10-04T19:36:15.195" v="574" actId="478"/>
          <ac:grpSpMkLst>
            <pc:docMk/>
            <pc:sldMk cId="1035879679" sldId="283"/>
            <ac:grpSpMk id="59" creationId="{F2D60F84-4761-4DA3-B1BE-A67B9FBDD3DA}"/>
          </ac:grpSpMkLst>
        </pc:grpChg>
        <pc:grpChg chg="mod">
          <ac:chgData name="Valentina Martinez Gonzalez" userId="02768b9b-8035-4af2-953d-6e44398e0e36" providerId="ADAL" clId="{56180FBF-C369-4E6A-9F80-8D60C3FBD58B}" dt="2021-10-04T16:57:33.279" v="237"/>
          <ac:grpSpMkLst>
            <pc:docMk/>
            <pc:sldMk cId="1035879679" sldId="283"/>
            <ac:grpSpMk id="62" creationId="{4F3252EC-32D2-479C-906F-B9A4E3A0BCA3}"/>
          </ac:grpSpMkLst>
        </pc:grpChg>
        <pc:grpChg chg="add del mod">
          <ac:chgData name="Valentina Martinez Gonzalez" userId="02768b9b-8035-4af2-953d-6e44398e0e36" providerId="ADAL" clId="{56180FBF-C369-4E6A-9F80-8D60C3FBD58B}" dt="2021-10-04T21:31:37.675" v="2590"/>
          <ac:grpSpMkLst>
            <pc:docMk/>
            <pc:sldMk cId="1035879679" sldId="283"/>
            <ac:grpSpMk id="69" creationId="{FB93705E-5B7F-4547-B0A2-F594BD1393AD}"/>
          </ac:grpSpMkLst>
        </pc:grpChg>
        <pc:grpChg chg="add del mod">
          <ac:chgData name="Valentina Martinez Gonzalez" userId="02768b9b-8035-4af2-953d-6e44398e0e36" providerId="ADAL" clId="{56180FBF-C369-4E6A-9F80-8D60C3FBD58B}" dt="2021-10-04T21:44:32.557" v="2788" actId="478"/>
          <ac:grpSpMkLst>
            <pc:docMk/>
            <pc:sldMk cId="1035879679" sldId="283"/>
            <ac:grpSpMk id="74" creationId="{B1365692-BFBC-4675-9BAF-9AB6F3C4655D}"/>
          </ac:grpSpMkLst>
        </pc:grpChg>
        <pc:grpChg chg="add del mod">
          <ac:chgData name="Valentina Martinez Gonzalez" userId="02768b9b-8035-4af2-953d-6e44398e0e36" providerId="ADAL" clId="{56180FBF-C369-4E6A-9F80-8D60C3FBD58B}" dt="2021-10-04T21:31:46.026" v="2594"/>
          <ac:grpSpMkLst>
            <pc:docMk/>
            <pc:sldMk cId="1035879679" sldId="283"/>
            <ac:grpSpMk id="79" creationId="{1BA101FB-30D6-4CCE-B691-2CBB29BDA991}"/>
          </ac:grpSpMkLst>
        </pc:grpChg>
        <pc:grpChg chg="add del mod">
          <ac:chgData name="Valentina Martinez Gonzalez" userId="02768b9b-8035-4af2-953d-6e44398e0e36" providerId="ADAL" clId="{56180FBF-C369-4E6A-9F80-8D60C3FBD58B}" dt="2021-10-04T21:44:31.355" v="2786" actId="478"/>
          <ac:grpSpMkLst>
            <pc:docMk/>
            <pc:sldMk cId="1035879679" sldId="283"/>
            <ac:grpSpMk id="100" creationId="{F72B69E7-5002-4BB5-AE52-5715A82EE419}"/>
          </ac:grpSpMkLst>
        </pc:grpChg>
        <pc:grpChg chg="add del mod">
          <ac:chgData name="Valentina Martinez Gonzalez" userId="02768b9b-8035-4af2-953d-6e44398e0e36" providerId="ADAL" clId="{56180FBF-C369-4E6A-9F80-8D60C3FBD58B}" dt="2021-10-04T21:31:53.730" v="2598"/>
          <ac:grpSpMkLst>
            <pc:docMk/>
            <pc:sldMk cId="1035879679" sldId="283"/>
            <ac:grpSpMk id="121" creationId="{805BCF4F-51ED-42FB-ACE8-E72D94A738C4}"/>
          </ac:grpSpMkLst>
        </pc:grpChg>
        <pc:grpChg chg="add del mod">
          <ac:chgData name="Valentina Martinez Gonzalez" userId="02768b9b-8035-4af2-953d-6e44398e0e36" providerId="ADAL" clId="{56180FBF-C369-4E6A-9F80-8D60C3FBD58B}" dt="2021-10-04T21:44:31.801" v="2787" actId="478"/>
          <ac:grpSpMkLst>
            <pc:docMk/>
            <pc:sldMk cId="1035879679" sldId="283"/>
            <ac:grpSpMk id="131" creationId="{796F76BE-4DE1-402B-BCD1-74D7E0E271B9}"/>
          </ac:grpSpMkLst>
        </pc:grpChg>
        <pc:grpChg chg="add del mod">
          <ac:chgData name="Valentina Martinez Gonzalez" userId="02768b9b-8035-4af2-953d-6e44398e0e36" providerId="ADAL" clId="{56180FBF-C369-4E6A-9F80-8D60C3FBD58B}" dt="2021-10-04T21:32:06.732" v="2602"/>
          <ac:grpSpMkLst>
            <pc:docMk/>
            <pc:sldMk cId="1035879679" sldId="283"/>
            <ac:grpSpMk id="141" creationId="{BE5FA2C0-5297-4E43-9B7C-352D1A6EF500}"/>
          </ac:grpSpMkLst>
        </pc:grpChg>
        <pc:grpChg chg="add del mod">
          <ac:chgData name="Valentina Martinez Gonzalez" userId="02768b9b-8035-4af2-953d-6e44398e0e36" providerId="ADAL" clId="{56180FBF-C369-4E6A-9F80-8D60C3FBD58B}" dt="2021-10-04T21:44:30.691" v="2785" actId="478"/>
          <ac:grpSpMkLst>
            <pc:docMk/>
            <pc:sldMk cId="1035879679" sldId="283"/>
            <ac:grpSpMk id="159" creationId="{64593E86-758B-4CC1-B09C-8BE29256CAB1}"/>
          </ac:grpSpMkLst>
        </pc:grpChg>
        <pc:graphicFrameChg chg="add mod modGraphic">
          <ac:chgData name="Valentina Martinez Gonzalez" userId="02768b9b-8035-4af2-953d-6e44398e0e36" providerId="ADAL" clId="{56180FBF-C369-4E6A-9F80-8D60C3FBD58B}" dt="2021-10-04T22:15:24.882" v="3289" actId="1036"/>
          <ac:graphicFrameMkLst>
            <pc:docMk/>
            <pc:sldMk cId="1035879679" sldId="283"/>
            <ac:graphicFrameMk id="67" creationId="{971FD633-750B-42EE-BB17-F34F6BC79F9F}"/>
          </ac:graphicFrameMkLst>
        </pc:graphicFrame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35" creationId="{E15EC300-F81A-43F3-AE02-468BBF0E6F41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45" creationId="{8DB1C373-1008-424D-A7F1-C0EDC3D4B77F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46" creationId="{E2FD7EE6-E5F7-4AAF-9AFC-310E41B923CC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47" creationId="{40FFC339-8F66-430C-AF67-3D228F6A2511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48" creationId="{07DD7EDA-FCFE-458D-9CCE-7799D31CB054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55" creationId="{2DA8388C-207E-4A55-A7FC-30E6CA337592}"/>
          </ac:picMkLst>
        </pc:picChg>
        <pc:picChg chg="add del mod">
          <ac:chgData name="Valentina Martinez Gonzalez" userId="02768b9b-8035-4af2-953d-6e44398e0e36" providerId="ADAL" clId="{56180FBF-C369-4E6A-9F80-8D60C3FBD58B}" dt="2021-10-04T19:36:15.195" v="574" actId="478"/>
          <ac:picMkLst>
            <pc:docMk/>
            <pc:sldMk cId="1035879679" sldId="283"/>
            <ac:picMk id="65" creationId="{F3B3F77E-9FB7-43E8-AE0C-FB1A9D53F74D}"/>
          </ac:picMkLst>
        </pc:picChg>
        <pc:picChg chg="add mod">
          <ac:chgData name="Valentina Martinez Gonzalez" userId="02768b9b-8035-4af2-953d-6e44398e0e36" providerId="ADAL" clId="{56180FBF-C369-4E6A-9F80-8D60C3FBD58B}" dt="2021-10-28T20:11:13.008" v="3990" actId="1076"/>
          <ac:picMkLst>
            <pc:docMk/>
            <pc:sldMk cId="1035879679" sldId="283"/>
            <ac:picMk id="179" creationId="{6977A19C-7A5F-443B-B89B-4858A3C74876}"/>
          </ac:picMkLst>
        </pc:picChg>
        <pc:picChg chg="add del mod">
          <ac:chgData name="Valentina Martinez Gonzalez" userId="02768b9b-8035-4af2-953d-6e44398e0e36" providerId="ADAL" clId="{56180FBF-C369-4E6A-9F80-8D60C3FBD58B}" dt="2021-10-04T21:54:41.486" v="2879" actId="478"/>
          <ac:picMkLst>
            <pc:docMk/>
            <pc:sldMk cId="1035879679" sldId="283"/>
            <ac:picMk id="180" creationId="{CBBF9B5D-DC61-4BC9-86A1-2D373F16E226}"/>
          </ac:picMkLst>
        </pc:picChg>
        <pc:picChg chg="add mod">
          <ac:chgData name="Valentina Martinez Gonzalez" userId="02768b9b-8035-4af2-953d-6e44398e0e36" providerId="ADAL" clId="{56180FBF-C369-4E6A-9F80-8D60C3FBD58B}" dt="2021-10-04T22:14:54.412" v="3274" actId="1076"/>
          <ac:picMkLst>
            <pc:docMk/>
            <pc:sldMk cId="1035879679" sldId="283"/>
            <ac:picMk id="189" creationId="{D3E143E7-8DE4-421E-9390-22CBBCE18731}"/>
          </ac:picMkLst>
        </pc:pic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4" creationId="{838F6CDD-761B-4B12-AC97-9EA3E03B3112}"/>
          </ac:cxnSpMkLst>
        </pc:cxn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6" creationId="{67849829-DD37-45B6-B49F-DC02581529E7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7" creationId="{F8717921-4C6E-482D-8BD4-A9FF6611F8B0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0" creationId="{F7D48D5E-0277-47E5-9047-2671027ACF8D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2" creationId="{B96B2642-B207-4595-B166-7133AC35F5BB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3" creationId="{04A24F8F-2601-4413-9C40-E9FB6D433ECD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6" creationId="{D1C686B0-54F6-4FF5-B708-9F683CA74D27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8" creationId="{9A4AB27E-1D6A-4DAA-B8E8-43F002306E05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19" creationId="{DE20517E-135C-4350-8059-9C43CAB7C0BE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28" creationId="{449763D7-B0BB-4B93-AEAA-1B9C600EC744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30" creationId="{3514CD04-189F-4EE0-B79C-7B0969820A6B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31" creationId="{A104B907-9438-4E4B-BC71-A830971AE715}"/>
          </ac:cxnSpMkLst>
        </pc:cxn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38" creationId="{F533A145-BC96-45C2-85AE-01D0B93751CD}"/>
          </ac:cxnSpMkLst>
        </pc:cxn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40" creationId="{C262AD06-626E-4C4D-97BC-951180981658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41" creationId="{9D673B51-B08A-47DC-80F4-5DF01B44D448}"/>
          </ac:cxnSpMkLst>
        </pc:cxnChg>
        <pc:cxnChg chg="add del 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44" creationId="{2A228801-AE2E-4F67-8077-25C95C14F537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51" creationId="{50917732-6E5F-46C9-9399-A2CA1FCE1EDC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53" creationId="{2537AC52-670F-4E40-B5EC-94CF643FFD78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54" creationId="{6CFF98E5-6B69-4301-8D11-76FB54C6EA3C}"/>
          </ac:cxnSpMkLst>
        </pc:cxn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61" creationId="{E96868DE-4AA8-43A5-B8FC-B7A41AF671FF}"/>
          </ac:cxnSpMkLst>
        </pc:cxnChg>
        <pc:cxnChg chg="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63" creationId="{3B7A66A3-75C3-453B-A227-EFD3048BDD51}"/>
          </ac:cxnSpMkLst>
        </pc:cxnChg>
        <pc:cxnChg chg="mod">
          <ac:chgData name="Valentina Martinez Gonzalez" userId="02768b9b-8035-4af2-953d-6e44398e0e36" providerId="ADAL" clId="{56180FBF-C369-4E6A-9F80-8D60C3FBD58B}" dt="2021-10-04T16:57:33.279" v="237"/>
          <ac:cxnSpMkLst>
            <pc:docMk/>
            <pc:sldMk cId="1035879679" sldId="283"/>
            <ac:cxnSpMk id="64" creationId="{779FD62B-5CBC-44B3-9CF3-256CA0971ED2}"/>
          </ac:cxnSpMkLst>
        </pc:cxnChg>
        <pc:cxnChg chg="add del mod">
          <ac:chgData name="Valentina Martinez Gonzalez" userId="02768b9b-8035-4af2-953d-6e44398e0e36" providerId="ADAL" clId="{56180FBF-C369-4E6A-9F80-8D60C3FBD58B}" dt="2021-10-04T19:36:15.195" v="574" actId="478"/>
          <ac:cxnSpMkLst>
            <pc:docMk/>
            <pc:sldMk cId="1035879679" sldId="283"/>
            <ac:cxnSpMk id="66" creationId="{A589F27C-33E1-4E25-A167-EA971425EBA8}"/>
          </ac:cxnSpMkLst>
        </pc:cxnChg>
        <pc:cxnChg chg="add del mod">
          <ac:chgData name="Valentina Martinez Gonzalez" userId="02768b9b-8035-4af2-953d-6e44398e0e36" providerId="ADAL" clId="{56180FBF-C369-4E6A-9F80-8D60C3FBD58B}" dt="2021-10-04T22:05:28.417" v="2890" actId="478"/>
          <ac:cxnSpMkLst>
            <pc:docMk/>
            <pc:sldMk cId="1035879679" sldId="283"/>
            <ac:cxnSpMk id="183" creationId="{8544D07A-C702-4072-8518-A9B332BAA3A5}"/>
          </ac:cxnSpMkLst>
        </pc:cxnChg>
      </pc:sldChg>
    </pc:docChg>
  </pc:docChgLst>
  <pc:docChgLst>
    <pc:chgData name="Valentina Martinez Gonzalez" userId="S::vmartinez@ani.gov.co::02768b9b-8035-4af2-953d-6e44398e0e36" providerId="AD" clId="Web-{885EF7CA-3E47-B4B3-0F6E-7EAB581A2D24}"/>
    <pc:docChg chg="modSld">
      <pc:chgData name="Valentina Martinez Gonzalez" userId="S::vmartinez@ani.gov.co::02768b9b-8035-4af2-953d-6e44398e0e36" providerId="AD" clId="Web-{885EF7CA-3E47-B4B3-0F6E-7EAB581A2D24}" dt="2021-06-03T15:00:54.700" v="0" actId="1076"/>
      <pc:docMkLst>
        <pc:docMk/>
      </pc:docMkLst>
      <pc:sldChg chg="modSp">
        <pc:chgData name="Valentina Martinez Gonzalez" userId="S::vmartinez@ani.gov.co::02768b9b-8035-4af2-953d-6e44398e0e36" providerId="AD" clId="Web-{885EF7CA-3E47-B4B3-0F6E-7EAB581A2D24}" dt="2021-06-03T15:00:54.700" v="0" actId="1076"/>
        <pc:sldMkLst>
          <pc:docMk/>
          <pc:sldMk cId="0" sldId="277"/>
        </pc:sldMkLst>
        <pc:graphicFrameChg chg="mod">
          <ac:chgData name="Valentina Martinez Gonzalez" userId="S::vmartinez@ani.gov.co::02768b9b-8035-4af2-953d-6e44398e0e36" providerId="AD" clId="Web-{885EF7CA-3E47-B4B3-0F6E-7EAB581A2D24}" dt="2021-06-03T15:00:54.700" v="0" actId="1076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" userId="02768b9b-8035-4af2-953d-6e44398e0e36" providerId="ADAL" clId="{F164F42F-23F0-4DA7-93A0-2CF288DC1339}"/>
    <pc:docChg chg="undo custSel modSld">
      <pc:chgData name="Valentina" userId="02768b9b-8035-4af2-953d-6e44398e0e36" providerId="ADAL" clId="{F164F42F-23F0-4DA7-93A0-2CF288DC1339}" dt="2021-04-06T19:28:35.225" v="1196" actId="14100"/>
      <pc:docMkLst>
        <pc:docMk/>
      </pc:docMkLst>
      <pc:sldChg chg="modSp mod">
        <pc:chgData name="Valentina" userId="02768b9b-8035-4af2-953d-6e44398e0e36" providerId="ADAL" clId="{F164F42F-23F0-4DA7-93A0-2CF288DC1339}" dt="2021-04-05T18:05:23.268" v="269" actId="1035"/>
        <pc:sldMkLst>
          <pc:docMk/>
          <pc:sldMk cId="0" sldId="269"/>
        </pc:sldMkLst>
        <pc:spChg chg="mod">
          <ac:chgData name="Valentina" userId="02768b9b-8035-4af2-953d-6e44398e0e36" providerId="ADAL" clId="{F164F42F-23F0-4DA7-93A0-2CF288DC1339}" dt="2021-04-05T18:05:23.268" v="269" actId="1035"/>
          <ac:spMkLst>
            <pc:docMk/>
            <pc:sldMk cId="0" sldId="269"/>
            <ac:spMk id="28" creationId="{1492B4A4-82F9-4A48-A0A0-CBA4A6721AC7}"/>
          </ac:spMkLst>
        </pc:spChg>
      </pc:sldChg>
      <pc:sldChg chg="modSp mod">
        <pc:chgData name="Valentina" userId="02768b9b-8035-4af2-953d-6e44398e0e36" providerId="ADAL" clId="{F164F42F-23F0-4DA7-93A0-2CF288DC1339}" dt="2021-04-06T19:28:35.225" v="1196" actId="14100"/>
        <pc:sldMkLst>
          <pc:docMk/>
          <pc:sldMk cId="2594904790" sldId="278"/>
        </pc:sldMkLst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" userId="02768b9b-8035-4af2-953d-6e44398e0e36" providerId="ADAL" clId="{F164F42F-23F0-4DA7-93A0-2CF288DC1339}" dt="2021-04-06T19:28:35.225" v="1196" actId="14100"/>
          <ac:spMkLst>
            <pc:docMk/>
            <pc:sldMk cId="2594904790" sldId="278"/>
            <ac:spMk id="15" creationId="{6DA67F19-F090-4E29-95AA-D179AA1E6506}"/>
          </ac:spMkLst>
        </pc:spChg>
        <pc:spChg chg="mod">
          <ac:chgData name="Valentina" userId="02768b9b-8035-4af2-953d-6e44398e0e36" providerId="ADAL" clId="{F164F42F-23F0-4DA7-93A0-2CF288DC1339}" dt="2021-04-05T18:00:33.452" v="5" actId="208"/>
          <ac:spMkLst>
            <pc:docMk/>
            <pc:sldMk cId="2594904790" sldId="278"/>
            <ac:spMk id="83" creationId="{57266C87-A36E-4848-B5C7-4957EEDABACA}"/>
          </ac:spMkLst>
        </pc:spChg>
        <pc:spChg chg="mod">
          <ac:chgData name="Valentina" userId="02768b9b-8035-4af2-953d-6e44398e0e36" providerId="ADAL" clId="{F164F42F-23F0-4DA7-93A0-2CF288DC1339}" dt="2021-04-05T17:59:45.614" v="0" actId="2085"/>
          <ac:spMkLst>
            <pc:docMk/>
            <pc:sldMk cId="2594904790" sldId="278"/>
            <ac:spMk id="84" creationId="{D767249E-0AF8-42AE-BCB0-23E8C8F1D3FB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5" creationId="{0751F1BB-965D-449D-A730-D8B314690962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6" creationId="{4E4CC64E-5CE2-4C9E-80B9-8318587095DD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7" creationId="{DC81BCD5-9769-4965-AB05-2F14C55801AA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8" creationId="{15CE205E-993D-4616-8B9A-24DB1067FB0A}"/>
          </ac:spMkLst>
        </pc:s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79" creationId="{05CBD187-5075-4936-B221-2999477947EB}"/>
          </ac:grpSpMkLst>
        </pc:gr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82" creationId="{37330AEC-935C-4F00-A6C4-A05FD0F35CC7}"/>
          </ac:grpSpMkLst>
        </pc:grpChg>
        <pc:grpChg chg="mod">
          <ac:chgData name="Valentina" userId="02768b9b-8035-4af2-953d-6e44398e0e36" providerId="ADAL" clId="{F164F42F-23F0-4DA7-93A0-2CF288DC1339}" dt="2021-04-05T18:08:12.542" v="318" actId="1076"/>
          <ac:grpSpMkLst>
            <pc:docMk/>
            <pc:sldMk cId="2594904790" sldId="278"/>
            <ac:grpSpMk id="152" creationId="{F3E273BF-D099-4035-9E3F-CC290DC35BB3}"/>
          </ac:grpSpMkLst>
        </pc:grpChg>
      </pc:sldChg>
      <pc:sldChg chg="modSp mod">
        <pc:chgData name="Valentina" userId="02768b9b-8035-4af2-953d-6e44398e0e36" providerId="ADAL" clId="{F164F42F-23F0-4DA7-93A0-2CF288DC1339}" dt="2021-04-06T19:27:32.612" v="1149" actId="1076"/>
        <pc:sldMkLst>
          <pc:docMk/>
          <pc:sldMk cId="2554893987" sldId="279"/>
        </pc:sldMkLst>
        <pc:spChg chg="mod">
          <ac:chgData name="Valentina" userId="02768b9b-8035-4af2-953d-6e44398e0e36" providerId="ADAL" clId="{F164F42F-23F0-4DA7-93A0-2CF288DC1339}" dt="2021-04-06T19:27:21.219" v="1145" actId="20577"/>
          <ac:spMkLst>
            <pc:docMk/>
            <pc:sldMk cId="2554893987" sldId="279"/>
            <ac:spMk id="18" creationId="{53A8C12D-176D-4D7F-818A-56D3B14B536F}"/>
          </ac:spMkLst>
        </pc:spChg>
        <pc:spChg chg="mod">
          <ac:chgData name="Valentina" userId="02768b9b-8035-4af2-953d-6e44398e0e36" providerId="ADAL" clId="{F164F42F-23F0-4DA7-93A0-2CF288DC1339}" dt="2021-04-06T19:24:42.159" v="924" actId="14100"/>
          <ac:spMkLst>
            <pc:docMk/>
            <pc:sldMk cId="2554893987" sldId="279"/>
            <ac:spMk id="168" creationId="{13D801CF-F152-4278-B9FB-7EC4437F65FB}"/>
          </ac:spMkLst>
        </pc:spChg>
        <pc:picChg chg="mod">
          <ac:chgData name="Valentina" userId="02768b9b-8035-4af2-953d-6e44398e0e36" providerId="ADAL" clId="{F164F42F-23F0-4DA7-93A0-2CF288DC1339}" dt="2021-04-06T19:27:27.624" v="1147" actId="1076"/>
          <ac:picMkLst>
            <pc:docMk/>
            <pc:sldMk cId="2554893987" sldId="279"/>
            <ac:picMk id="2" creationId="{AFBC3587-519E-4A6E-8CC0-A2556EBB72E6}"/>
          </ac:picMkLst>
        </pc:picChg>
        <pc:picChg chg="mod">
          <ac:chgData name="Valentina" userId="02768b9b-8035-4af2-953d-6e44398e0e36" providerId="ADAL" clId="{F164F42F-23F0-4DA7-93A0-2CF288DC1339}" dt="2021-04-06T19:27:32.612" v="1149" actId="1076"/>
          <ac:picMkLst>
            <pc:docMk/>
            <pc:sldMk cId="2554893987" sldId="279"/>
            <ac:picMk id="4" creationId="{9A810545-124E-43F0-8A7C-95AD6EB9C78E}"/>
          </ac:picMkLst>
        </pc:picChg>
      </pc:sldChg>
    </pc:docChg>
  </pc:docChgLst>
  <pc:docChgLst>
    <pc:chgData name="Valentina Martinez Gonzalez" userId="02768b9b-8035-4af2-953d-6e44398e0e36" providerId="ADAL" clId="{3F74547A-0F25-427D-96F2-E2CDF1C1853C}"/>
    <pc:docChg chg="undo custSel addSld delSld modSld sldOrd">
      <pc:chgData name="Valentina Martinez Gonzalez" userId="02768b9b-8035-4af2-953d-6e44398e0e36" providerId="ADAL" clId="{3F74547A-0F25-427D-96F2-E2CDF1C1853C}" dt="2021-07-02T23:00:23.370" v="3482" actId="14100"/>
      <pc:docMkLst>
        <pc:docMk/>
      </pc:docMkLst>
      <pc:sldChg chg="modSp mod">
        <pc:chgData name="Valentina Martinez Gonzalez" userId="02768b9b-8035-4af2-953d-6e44398e0e36" providerId="ADAL" clId="{3F74547A-0F25-427D-96F2-E2CDF1C1853C}" dt="2021-07-01T21:33:19.626" v="20" actId="5793"/>
        <pc:sldMkLst>
          <pc:docMk/>
          <pc:sldMk cId="0" sldId="259"/>
        </pc:sldMkLst>
        <pc:spChg chg="mod">
          <ac:chgData name="Valentina Martinez Gonzalez" userId="02768b9b-8035-4af2-953d-6e44398e0e36" providerId="ADAL" clId="{3F74547A-0F25-427D-96F2-E2CDF1C1853C}" dt="2021-07-01T21:33:19.626" v="20" actId="5793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3F74547A-0F25-427D-96F2-E2CDF1C1853C}" dt="2021-07-02T00:46:29.710" v="893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3F74547A-0F25-427D-96F2-E2CDF1C1853C}" dt="2021-07-02T00:39:54.831" v="842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3F74547A-0F25-427D-96F2-E2CDF1C1853C}" dt="2021-07-02T00:39:41.433" v="841" actId="1076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28" creationId="{1492B4A4-82F9-4A48-A0A0-CBA4A6721AC7}"/>
          </ac:spMkLst>
        </pc:spChg>
        <pc:spChg chg="mod">
          <ac:chgData name="Valentina Martinez Gonzalez" userId="02768b9b-8035-4af2-953d-6e44398e0e36" providerId="ADAL" clId="{3F74547A-0F25-427D-96F2-E2CDF1C1853C}" dt="2021-07-02T00:45:20.194" v="888" actId="1036"/>
          <ac:spMkLst>
            <pc:docMk/>
            <pc:sldMk cId="0" sldId="269"/>
            <ac:spMk id="29" creationId="{7FF84DAD-5DD3-424D-8895-A764320740D1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0" creationId="{8CBFF4BE-5335-4B61-992F-EF4308318636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1" creationId="{57686FEC-DD91-4503-9F24-1258721D9F12}"/>
          </ac:spMkLst>
        </pc:spChg>
        <pc:spChg chg="mod">
          <ac:chgData name="Valentina Martinez Gonzalez" userId="02768b9b-8035-4af2-953d-6e44398e0e36" providerId="ADAL" clId="{3F74547A-0F25-427D-96F2-E2CDF1C1853C}" dt="2021-07-02T00:45:09.138" v="887" actId="1036"/>
          <ac:spMkLst>
            <pc:docMk/>
            <pc:sldMk cId="0" sldId="269"/>
            <ac:spMk id="32" creationId="{D3519419-6A37-4F1F-AD5C-4C91047C4BCB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3" creationId="{D37CF9E9-57F3-489A-A4F0-00886FA9DA87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41" creationId="{C8AF9929-A217-4C38-9FB4-919ABE182FA6}"/>
          </ac:spMkLst>
        </pc:spChg>
        <pc:spChg chg="mod">
          <ac:chgData name="Valentina Martinez Gonzalez" userId="02768b9b-8035-4af2-953d-6e44398e0e36" providerId="ADAL" clId="{3F74547A-0F25-427D-96F2-E2CDF1C1853C}" dt="2021-07-02T00:38:18.831" v="829" actId="255"/>
          <ac:spMkLst>
            <pc:docMk/>
            <pc:sldMk cId="0" sldId="269"/>
            <ac:spMk id="42" creationId="{4EE3DE3F-5C4C-4FA5-B63B-B279E934CC38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43" creationId="{D48177F6-DB36-48A7-9EBE-81BB16C3BB8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48" creationId="{EBEE3D8B-4979-4A23-8181-71DAC308836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49" creationId="{9E7B37C0-492A-42AA-AFBF-63B300134384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0" creationId="{3FE80F86-89BC-4E76-A2C6-B82DEA05E62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1" creationId="{5E418BEF-330A-40ED-BC39-B0411B5A0F56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2" creationId="{3308581F-3DE4-40EA-BF85-F2DA5938A370}"/>
          </ac:spMkLst>
        </pc:spChg>
        <pc:spChg chg="mod">
          <ac:chgData name="Valentina Martinez Gonzalez" userId="02768b9b-8035-4af2-953d-6e44398e0e36" providerId="ADAL" clId="{3F74547A-0F25-427D-96F2-E2CDF1C1853C}" dt="2021-07-02T00:37:54.930" v="825" actId="255"/>
          <ac:spMkLst>
            <pc:docMk/>
            <pc:sldMk cId="0" sldId="269"/>
            <ac:spMk id="54" creationId="{258CD2A2-FAB7-405E-9D5D-0D36C2ED2798}"/>
          </ac:spMkLst>
        </pc:spChg>
        <pc:spChg chg="mod">
          <ac:chgData name="Valentina Martinez Gonzalez" userId="02768b9b-8035-4af2-953d-6e44398e0e36" providerId="ADAL" clId="{3F74547A-0F25-427D-96F2-E2CDF1C1853C}" dt="2021-07-02T00:39:34.331" v="840" actId="1076"/>
          <ac:spMkLst>
            <pc:docMk/>
            <pc:sldMk cId="0" sldId="269"/>
            <ac:spMk id="55" creationId="{D4D3AE95-89DF-4000-9512-E14D116F8545}"/>
          </ac:spMkLst>
        </pc:spChg>
        <pc:spChg chg="mod">
          <ac:chgData name="Valentina Martinez Gonzalez" userId="02768b9b-8035-4af2-953d-6e44398e0e36" providerId="ADAL" clId="{3F74547A-0F25-427D-96F2-E2CDF1C1853C}" dt="2021-07-02T00:46:29.710" v="893" actId="20577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65" creationId="{1D7BC039-BE93-4718-9B6E-619F41C1DA09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66" creationId="{5ABC6D33-07AA-4072-BB7C-3137E99180F9}"/>
          </ac:spMkLst>
        </pc:spChg>
        <pc:spChg chg="mod">
          <ac:chgData name="Valentina Martinez Gonzalez" userId="02768b9b-8035-4af2-953d-6e44398e0e36" providerId="ADAL" clId="{3F74547A-0F25-427D-96F2-E2CDF1C1853C}" dt="2021-07-02T00:45:24.488" v="889" actId="1036"/>
          <ac:spMkLst>
            <pc:docMk/>
            <pc:sldMk cId="0" sldId="269"/>
            <ac:spMk id="77" creationId="{B1778322-3F3D-43E7-89A2-980341CFA165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85" creationId="{8CCA60C6-177F-4EF4-A184-E9304E7E0C3A}"/>
          </ac:spMkLst>
        </pc:s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8" creationId="{377116F0-8FE8-4659-8847-6C64C1CFF8C1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14" creationId="{2E172809-DA28-46EA-B469-E28D27ABA072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20" creationId="{2DF048C9-490D-4E91-8327-4828D90FC17D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34" creationId="{B5C6ACC7-5E3C-4893-A8AB-77258F6BEA0B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59" creationId="{3D971DBE-F1E5-44F5-B2CD-87ACFF3A550F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69" creationId="{B87059FD-0128-4DF2-9ADA-E855AB32BE0F}"/>
          </ac:grpSpMkLst>
        </pc:grp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3" creationId="{848DAC7C-9EA8-4829-9C49-ED00075FB72C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4" creationId="{E6D5E09A-5389-45DB-B1F1-E26D3C13BA33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46" creationId="{AEF679B8-6AA3-48B8-BFC7-6875CCD64965}"/>
          </ac:picMkLst>
        </pc:picChg>
        <pc:picChg chg="mod">
          <ac:chgData name="Valentina Martinez Gonzalez" userId="02768b9b-8035-4af2-953d-6e44398e0e36" providerId="ADAL" clId="{3F74547A-0F25-427D-96F2-E2CDF1C1853C}" dt="2021-07-02T00:36:32.326" v="797" actId="1035"/>
          <ac:picMkLst>
            <pc:docMk/>
            <pc:sldMk cId="0" sldId="269"/>
            <ac:picMk id="53" creationId="{08338A40-523A-4CC4-B190-73F2756345C8}"/>
          </ac:picMkLst>
        </pc:picChg>
        <pc:picChg chg="mod">
          <ac:chgData name="Valentina Martinez Gonzalez" userId="02768b9b-8035-4af2-953d-6e44398e0e36" providerId="ADAL" clId="{3F74547A-0F25-427D-96F2-E2CDF1C1853C}" dt="2021-07-02T00:36:32.326" v="797" actId="1035"/>
          <ac:picMkLst>
            <pc:docMk/>
            <pc:sldMk cId="0" sldId="269"/>
            <ac:picMk id="58" creationId="{2C90BB7D-ED2F-4558-BD99-834548B60EAB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68" creationId="{BA5D34C0-1D65-41A1-8B1A-12161B57D067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71" creationId="{571B709B-CF04-4539-864E-2BD696BFD5D9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75" creationId="{13F9908C-B402-4592-BF6E-989F0AABFA2C}"/>
          </ac:picMkLst>
        </pc:picChg>
        <pc:cxnChg chg="mod">
          <ac:chgData name="Valentina Martinez Gonzalez" userId="02768b9b-8035-4af2-953d-6e44398e0e36" providerId="ADAL" clId="{3F74547A-0F25-427D-96F2-E2CDF1C1853C}" dt="2021-07-02T00:39:41.433" v="841" actId="1076"/>
          <ac:cxnSpMkLst>
            <pc:docMk/>
            <pc:sldMk cId="0" sldId="269"/>
            <ac:cxnSpMk id="6" creationId="{7DC20C2A-5E41-4614-933E-EBA75FFAB4D8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26" creationId="{6501D0FD-63BE-40A7-8300-DDDFC2B5D13F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27" creationId="{1EF4AAB3-80A0-473D-8D61-E533BEFB9A57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67" creationId="{89E0969B-633F-48E3-A154-E88F7106BDAA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83" creationId="{37B2CD70-8DF5-48AF-966B-C7AB499C6FAE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84" creationId="{7A9EB7DF-E059-4E1F-8DA3-DA04DB01D8AF}"/>
          </ac:cxnSpMkLst>
        </pc:cxnChg>
      </pc:sldChg>
      <pc:sldChg chg="addSp delSp modSp mod">
        <pc:chgData name="Valentina Martinez Gonzalez" userId="02768b9b-8035-4af2-953d-6e44398e0e36" providerId="ADAL" clId="{3F74547A-0F25-427D-96F2-E2CDF1C1853C}" dt="2021-07-02T00:40:54.302" v="852" actId="207"/>
        <pc:sldMkLst>
          <pc:docMk/>
          <pc:sldMk cId="0" sldId="277"/>
        </pc:sldMkLst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6" creationId="{E8465A91-4A17-4371-89D8-409A51AB8EF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7" creationId="{23A92208-45A6-49C0-9985-A0DC460C19F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8" creationId="{AFDAF98A-76E5-48BF-BEAC-C33BE9C0EC4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9" creationId="{C367EA58-5896-4A5A-8B34-B705944713F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0" creationId="{DE430940-C684-41AC-A736-65DF0B8DEE9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1" creationId="{29C4BD16-742C-48E5-850C-3B0C1F7FC57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2" creationId="{B4FC1FC1-AF12-4654-BA7C-066447F7494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3" creationId="{FB4977F5-B2CD-46AC-9F05-379DCA4DC1A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4" creationId="{37E506E9-BBEC-415B-9A2D-65F91FFB33E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5" creationId="{1C16567B-3102-4C8B-9040-DAB61948B3C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6" creationId="{07F22995-AB06-4FB2-891C-1961CC505C4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7" creationId="{77DB9C48-21C8-4F37-B6A6-DC2D586B4EF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8" creationId="{CDDD027C-729E-4561-937E-B7EFC71A534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9" creationId="{C42F07B5-5993-412E-8755-8DDDC7CA84F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0" creationId="{00DC710C-33A2-407D-ABB6-B4C5197A266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1" creationId="{2E7E2EFA-5FBE-4FD5-ACC6-D8905AFBB1A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2" creationId="{A1EB13FA-04BD-4917-8E10-FF20D453CC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3" creationId="{CF51A85C-224A-446E-B336-F2A861D49B4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4" creationId="{6C70D39B-B907-4BCE-ABD0-95C4FD22C01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5" creationId="{E16A7E8C-C269-4F73-BD71-CEE872BB6ED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6" creationId="{25C6B8CE-FC6F-4816-8954-C08881C76FC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7" creationId="{504FABF1-9A92-43DB-9B3A-B5D9FFF21E0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8" creationId="{F5E01EF5-E3ED-4E39-85A4-6CC5C774FB2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9" creationId="{9AA20E74-F788-4E71-91F2-332468EC60B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0" creationId="{17B9D97E-CA61-46F8-AC2C-0BECB6F41BE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1" creationId="{E9616733-5D8C-43E9-B489-366273F4EF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2" creationId="{67550007-1B68-45DD-8B98-98CAEE5EC38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3" creationId="{1AD9A2FE-3E8D-4E54-B6DE-53474E56FF1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4" creationId="{D1C49976-FBFB-4BC8-84A1-17F0FCDD6F4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5" creationId="{7614C731-2562-4D2C-89C0-1228486FFE5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6" creationId="{6528816A-892A-4369-8E4D-5A180101A1CF}"/>
          </ac:spMkLst>
        </pc:spChg>
        <pc:spChg chg="mod">
          <ac:chgData name="Valentina Martinez Gonzalez" userId="02768b9b-8035-4af2-953d-6e44398e0e36" providerId="ADAL" clId="{3F74547A-0F25-427D-96F2-E2CDF1C1853C}" dt="2021-07-02T00:40:23.596" v="847" actId="14100"/>
          <ac:spMkLst>
            <pc:docMk/>
            <pc:sldMk cId="0" sldId="277"/>
            <ac:spMk id="77" creationId="{7551123F-3DFA-47FC-8FBD-E3E0583F099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8" creationId="{3CC8717A-EE0F-4F36-99AE-D631C3BF21E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9" creationId="{7F28C4DF-79F0-4AA3-A424-33C4F4DD46E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0" creationId="{040355E1-AD8E-4F4C-A20B-FCE79FB49E8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1" creationId="{6FDABD96-CED1-457A-BE7F-C6BAB79FC5B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2" creationId="{E09D7A5D-A08F-4B0F-9E12-06AE4375F50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3" creationId="{49E4B1D5-B771-4357-9590-DE0BD7B55A4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4" creationId="{C698CEAC-E8CC-4406-B1D5-8D60386D6F6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5" creationId="{0D865533-D60C-4B96-A0CE-778CB872791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6" creationId="{3BE9403E-052A-4185-BEBC-843B546B66B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7" creationId="{195E6E6D-4F8D-482A-BC62-33DECC02010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8" creationId="{7E4A7B40-0311-4EBD-B354-E2558AD5F8D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9" creationId="{18CB6AC9-F4BF-4006-BB04-EA7EAB64CC4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0" creationId="{CD248651-DA72-476F-813C-C5BC95BB2FD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1" creationId="{FC2D739B-45EE-4D6D-9FCE-E217DF56A08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2" creationId="{AD290E7F-1762-41D2-B4CD-AC5FABF2744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3" creationId="{5C97CC77-6390-4BF4-9E7D-9FEED972F20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4" creationId="{745DC3AE-E7A7-4E68-B0E6-9A375B7F85F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5" creationId="{96F40470-3512-4906-9EE8-33C5E04EE56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6" creationId="{21A4D1D7-A54D-47FE-B263-5B5E15B41A2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7" creationId="{BDBD423F-D433-4FA1-A87A-BB4FA44CD57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8" creationId="{9E42C390-4A35-4769-9F0E-44FAAA58DD3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9" creationId="{B849BD0C-176B-4D0B-AE25-108FF5CC5C0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0" creationId="{9B9C06C6-A8B4-43DF-B3B4-CE670152420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1" creationId="{D0E30036-B232-4959-AA9D-3868041F022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2" creationId="{3AC43BE1-C59F-4C77-A75C-4E6790FB434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3" creationId="{23AC55B5-3D76-483B-ACF3-461C2DCBDF1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4" creationId="{4677BA86-00A1-429B-B399-5A8F08C8A7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5" creationId="{BB8CD1B4-D96B-4619-8C28-73CF2D42220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6" creationId="{5EA59DE7-FA7D-4F30-98DA-0483066C301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7" creationId="{929652ED-3083-420E-ADEA-FB6B6E8A03A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7" creationId="{7DEC80F9-DFC6-48D5-8CCE-EBBC2A68310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8" creationId="{C026F581-B73D-47A7-9C2B-9F0EFC7E079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9" creationId="{02ADF64F-B354-4AE3-86F0-97B6DB4CA5E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0" creationId="{CB314BFD-0955-4574-B92B-91A48F3B11B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1" creationId="{1DA3E186-F8DC-4668-8D17-306E980F60B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2" creationId="{6E3CCC30-3C66-4963-850C-4C7F858AF5B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3" creationId="{9393A0A9-286B-4F8E-96A4-D72AA032EF7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4" creationId="{C6EC591B-01FA-492A-BD83-FB7C3735D1F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5" creationId="{F483A358-C460-4B7A-A592-107D4C98073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6" creationId="{658A162E-3710-49F9-A97B-8873786500C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7" creationId="{40593A9D-ABC7-4C5F-B6FD-7B38184E5F2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8" creationId="{FB73E8A7-B3B2-4D65-B37F-C58DF8672CA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9" creationId="{DA588482-B32C-42BF-BAA3-4D1A04C458E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0" creationId="{783D4435-FA1C-4757-BA44-E1BCB1DBFC1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1" creationId="{D659ECF1-840D-4D66-A857-A00CF606ACC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2" creationId="{7C78F725-7A84-42A8-AF82-BFA7F9B3977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3" creationId="{6A7B2416-748B-41EE-B12A-5646B15FECC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4" creationId="{456EB160-E685-4984-BBBB-3554173720D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5" creationId="{6B5FE90F-AC49-49C3-9050-8160803AE46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6" creationId="{27B73F3C-152C-486D-B73B-9E627E845FD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7" creationId="{A6D49BB2-A117-44AE-8236-D90A2D215AB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8" creationId="{6A4B56B1-E47F-4F10-8E1A-386CD4E5F02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9" creationId="{9F711BFE-F3A7-428B-9D38-63AFD88E489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0" creationId="{E3DBFA73-A6BB-463E-89DA-FDB90668F56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1" creationId="{3B256661-C266-4694-9EF0-DCC2EACDE1D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2" creationId="{B191EA6F-8D06-4930-BC86-FDF4BA44669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3" creationId="{55CA2920-265F-4A15-977E-07CB49705CB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4" creationId="{9D6B134F-4C9F-45DA-813F-E0C10AF112F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5" creationId="{5986EE78-5257-497F-A184-CDF8A7DD904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6" creationId="{D106B35C-9271-4D7C-A394-6CD90AFDB96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7" creationId="{749905EC-4C91-4DF7-8FCC-26571510383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8" creationId="{F5ABC6EC-F443-497D-826C-6707160725B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9" creationId="{073D2A92-EF5A-48F2-9EB9-87EFC08985A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0" creationId="{5BE00807-0821-4FA3-9B8A-D2F43A3C1BA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1" creationId="{B6B21B0F-9376-4D5F-966D-EB66A17F472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2" creationId="{7F377936-AD36-4480-980C-11D2D4FCD11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4" creationId="{47A1F7FC-5D83-4A55-9654-36537065B77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5" creationId="{C3D1EEE0-2B12-4DDF-9120-C70DB46F3727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6" creationId="{B04CC3AD-5F84-44F9-BA2F-6178981753F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7" creationId="{48B76D82-01C9-4887-B21B-181508CA1C37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8" creationId="{FCE40733-3112-4AC3-BC07-F7849A62A9D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9" creationId="{BA4EC6B4-A524-4887-A75C-3E32ED4A391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0" creationId="{8967211B-BBDB-4820-8529-80AB6497793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1" creationId="{7CFDE8C7-AA0E-4E59-BEBC-2D27C462C9A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2" creationId="{58EB2E63-AA61-415B-A651-5DB7FE16E6E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3" creationId="{0042836A-6843-4AC1-9A09-39BF6BD9BAE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4" creationId="{1F8CDD52-B0C3-4ABF-B613-2E55C3586B6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5" creationId="{A309AACD-97A9-42A8-BE4C-C7EDDFC84AD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6" creationId="{3C59130B-1CBA-4C1D-9FB0-62A9339B67A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7" creationId="{AD792680-90FB-4A87-857C-3AD8FF91887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8" creationId="{9C528C40-0A42-4114-935E-43D19A74AE5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9" creationId="{EFF97C5D-759C-428B-8E03-6989D9B94F5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0" creationId="{9DB5C127-4A85-485B-8AC8-2FA44FB4948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1" creationId="{3D996104-D3A4-4BA3-8851-EDF5428454C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2" creationId="{89E70058-309A-4DBE-8EBE-6B76E46EB06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3" creationId="{48346041-6B1D-445F-998C-ABE620F771C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4" creationId="{51D3ACC5-3A95-4F6E-A13B-9042C86513F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5" creationId="{C2D09C5B-A656-4B4E-A11B-CDA94537ABE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6" creationId="{25E71CE3-7F2A-473F-AA6B-7D68F0DD3EA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7" creationId="{5F6B17A7-36BD-4BD3-A0FF-C716AAEFE19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8" creationId="{E383D320-3101-4666-8D7D-FAC037D5160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9" creationId="{FE1DC1BD-E95A-4CC7-87FA-3C898F68F13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0" creationId="{F6258156-3CF1-453E-80EF-80D4CF98067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1" creationId="{31E58028-FF99-4EB2-9B76-F21115641A8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2" creationId="{AB2955D1-6C58-448C-BA68-122F8216CFC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3" creationId="{C8F1BFAA-B4EE-4A48-8FB0-44580BD92B9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4" creationId="{33F56F11-2125-4776-AC79-E6FDB246BF9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5" creationId="{64AAC3DB-000A-422C-895F-AA5E4C0FB3C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6" creationId="{EC1DAE09-0CD8-4A6E-9EDE-C20EE1D0224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7" creationId="{024C5CEB-8953-43F5-9B5E-CD22172EBAB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8" creationId="{D0741039-DB5F-472B-9A53-BF30D32F480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9" creationId="{47BD492C-6B52-4CBB-BEB4-02DB91EB68A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0" creationId="{798628F9-6710-4BB3-B41D-5D4AE45F163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1" creationId="{7998FE8F-E18B-4C2C-ACC4-61115A7BFC9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2" creationId="{9E83D148-264E-43D4-A304-84B35D028C8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3" creationId="{DD90C8DD-9486-43E9-BD87-65094EB10F5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4" creationId="{6001011C-5479-4130-9570-B354B217127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5" creationId="{D1FBC95E-2938-483F-8181-860AC23E062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6" creationId="{7D376C55-61D4-41DF-BD42-3E664A420B9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7" creationId="{5C2A062D-6483-433A-8E94-7E903893508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8" creationId="{FB3792B8-4DB3-434F-9AB5-5501A0192E2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9" creationId="{39998D27-9E38-4627-AD45-788FFE1147B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0" creationId="{2ED496F8-2861-4827-8532-19F78EE55DE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1" creationId="{1FB5DA28-5372-41D6-94AB-5D7F7486A80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2" creationId="{18691ED0-C1B3-4E54-B9FC-C7D539E5448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3" creationId="{F770EF79-8CE9-4E01-9EC1-3A723EFC3E0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4" creationId="{2E6E529C-2ADA-4778-8EC7-0CB18FF8FD2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5" creationId="{310C0C7C-F59C-43C9-9203-141B553CDB6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6" creationId="{21089884-DEE6-4147-A844-1608DF70DBA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7" creationId="{6BDDDB34-AD26-4A6B-B42E-600B90C6ABD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8" creationId="{336CCD22-E8CA-4443-81E7-25F3816F2E7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9" creationId="{62B57D5D-C4BE-439E-B3CA-418DE463906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0" creationId="{30123057-BBBA-44E8-B8A5-8413483F281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1" creationId="{3AF34FB6-126A-4989-A334-4EF7B2CA6A6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2" creationId="{E326EF67-91C9-4671-A88C-801D4F79C35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3" creationId="{20259F73-EF23-4FD0-B5B2-40075F646D8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4" creationId="{5537DBA0-25D7-4CCA-9093-A267236E3EB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5" creationId="{02C0DBF6-4553-4CF7-B085-6D2E63339CB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6" creationId="{E0C6F622-C201-4DCD-B463-87CDC64BC02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7" creationId="{B9C66565-EE51-4BD8-B6B5-B57F3327AE3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8" creationId="{F5209BAF-AA13-4593-BC46-35A2BF15704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9" creationId="{E5AE61EA-748D-429A-8CC4-67BC4504765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0" creationId="{CA98097F-575B-4BC6-9BCB-79C5F3D4125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1" creationId="{08200F77-741C-4A20-A4E4-5C4B57B8BC5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2" creationId="{0396787D-9549-45C9-8E4A-11C24F09F8E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3" creationId="{675396B0-3344-47F1-95B2-22C5F8C37B9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4" creationId="{F2447C5A-8F9F-4720-9430-1A87FF47911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5" creationId="{B720730C-A914-488C-9652-BE682E3072C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6" creationId="{50B2DFFA-82D6-48C1-9AF4-B150ED2E0AF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7" creationId="{CEBEE0DE-6425-4E5F-9C01-5E44EBA1D79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8" creationId="{272544AD-346C-4F88-B3F1-C64B42A7AF9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9" creationId="{5D4E6276-569F-46DB-B08B-C91C8A49131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0" creationId="{C52EAA86-8816-44E5-9AAA-B3B010E134B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1" creationId="{678F0D59-4445-43D3-9C33-969179D753E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2" creationId="{1B8AE5A9-FA98-4851-9479-FA3E1AAAEBB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3" creationId="{51C9B6AD-2572-4B33-9778-1EB1A9EC9F3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4" creationId="{E4FBCAA8-D8D9-464E-8445-569B2FF06B0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5" creationId="{B38B741B-AF1D-46D9-BC36-58E1030DCF7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6" creationId="{FC577F74-D6F9-46C2-A9A3-6E5D45D0182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7" creationId="{E30E6F00-938A-48A0-8D5A-A3F08BC91FC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8" creationId="{0BC0F396-FE07-4D30-B497-F5C07574A23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9" creationId="{E4F8773F-00E8-489A-8621-1E0AD28F6BF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0" creationId="{90182037-2F3D-4963-90DD-62BA15F7169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1" creationId="{7B6D3113-3550-4494-B4F4-734CBE81868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2" creationId="{90300574-CB20-434B-AD68-E7C0B756D47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3" creationId="{0C835CD6-4872-43B9-A66A-08201EB7DF6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4" creationId="{A8CA61F5-F0D8-45AF-9F18-4D24FDFC034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5" creationId="{31C9D01A-B893-4BAC-A4EA-01BDC028048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6" creationId="{1BB96D9F-E64C-4969-9060-638DCDA8D4D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7" creationId="{55E14167-6393-4810-BFC4-E9475B5FB41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8" creationId="{ACE54D16-6BAF-4E12-8916-780FAEDEBD1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9" creationId="{BD2F4DD7-690B-4816-BDDD-0AED031758C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80" creationId="{C0D2F9E6-1D35-4EB2-9329-33C574DBE5E8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2" creationId="{AA6FC99C-B4F8-4851-8C97-53B87F541EA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3" creationId="{330FD21B-24F9-4D31-8D11-606077FD24ED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4" creationId="{130C49BD-356B-47AA-8B1F-1EC856AA71D3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5" creationId="{F2D9601F-952C-45EC-9739-B557784ED05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6" creationId="{92CFFB15-1060-4704-B8A6-C6B545F6D782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7" creationId="{656102E6-3312-4682-918A-BB8E69E2A49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8" creationId="{D481E77D-ACF2-4395-8A43-3F1F7F4AD348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9" creationId="{781F1B55-E63B-40BA-B7C7-B160043F8BD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0" creationId="{7993F355-573E-4C10-A285-69FC4C5B410C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1" creationId="{9E29EB57-B931-4584-BCF6-14C6D22FA5D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2" creationId="{EAAF9358-B868-46F4-8098-6B6235B53419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3" creationId="{19E0BBE7-E4BC-4A6F-AC65-B84DE74E32EA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4" creationId="{3D0CE22B-C979-4149-87A3-E7571D3DB84C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5" creationId="{0F93C6AC-0093-4F74-8565-97FC846573A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6" creationId="{094518B4-F55C-4ABD-BF8B-C5B9B684BA6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7" creationId="{1C9FAE9D-5AA7-4795-9C80-3A96AAB053DE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8" creationId="{C49DC3A0-4792-49F2-84B2-B40EBF2836D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9" creationId="{F3CD694A-51D9-4991-BF2B-7EDC2FAA48AD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300" creationId="{1DDFB3B0-CB46-4AC6-AF69-3AB3BE9EA8E7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2" creationId="{022B1BB8-50E7-44B4-8673-68DB1DE23CDC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3" creationId="{8F1CEB9F-2CAE-4F8D-A1F3-FEFC2AAE0884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4" creationId="{6A3ED78C-55A0-4609-A374-DC3417ABF2E3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5" creationId="{2EB0DD9B-64C7-459A-A0F2-13ECC10C93F8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6" creationId="{EB6C6B02-90D4-4EEB-9BBD-B7E1EA7B7608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7" creationId="{E0E2F571-D588-4E74-8923-5EAB59D62AF5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8" creationId="{B966F490-58E4-4D1E-9C2F-F62945C277EF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9" creationId="{51BC2321-3B07-4561-92A4-161B955564DA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0" creationId="{CD71236B-0339-459B-AFF6-6A7897639B1B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1" creationId="{F1F34870-DF75-4FA1-AC27-C32D31FEF199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2" creationId="{3AB7AF3F-431A-4288-B250-CE13709844F5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3" creationId="{D2952DA0-A1B2-4412-A754-7C733677B78C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4" creationId="{DAB5DEF7-24DF-4C1C-AA25-D3AAD97B7079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5" creationId="{29872FA6-6BCD-4A47-A4A2-C400243B7037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6" creationId="{0D8FB476-47F0-4B20-B184-AD8B14FF2A4F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7" creationId="{B36C11B8-3814-44E1-A650-95884F88EAD2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8" creationId="{887AFDB6-8A55-4EBB-BAE9-A9BA386F0778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9" creationId="{3058F960-810F-46E1-955D-CA18AFF11B9E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20" creationId="{B3D3CBB7-2012-40A6-8B55-9F4EF107751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2" creationId="{B5522D6B-E252-4FC2-B71E-6849EA39EDC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3" creationId="{A7D68104-E5E9-443B-A3D1-4879800775E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4" creationId="{EBA0A64B-E6E8-4826-BD8F-FB5AC08C2C98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5" creationId="{EE37CC5E-545F-41C6-B000-10E82A9530E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6" creationId="{A7544375-4E61-45B4-B93F-EC71E38EE8E9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7" creationId="{B4A4F300-3B7B-4238-8234-E76F2B9F455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8" creationId="{79A1A24E-B4B5-42F7-A5EC-BE9AD4CCE222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9" creationId="{10DE1ECA-C64C-4457-B56A-F8E5DB7D4412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1" creationId="{6A399656-6CDE-4DF1-9C97-F735BB86F989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2" creationId="{A5698138-4334-4D85-86EB-EF21D15CAC9C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3" creationId="{BAB59FAC-D434-4409-81AD-EA5F34F65B47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4" creationId="{3DAF740B-48E4-4B73-AB99-001580BB787C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5" creationId="{107BEA38-D95D-40AE-AF26-BB14F0F28E4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6" creationId="{F29FFDC2-4A86-4E52-A960-097803E6863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7" creationId="{71F54D8C-A6A8-4879-9F3F-124446181910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8" creationId="{CF8CE998-9116-44EC-948B-6780970F52AA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9" creationId="{BF11C2BE-767F-4824-B061-A9F3B0F0AEFF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0" creationId="{5677227D-7889-46C2-B937-31CC90F875B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1" creationId="{0A01E1E3-8D89-4C8C-BFE7-CE5DB11C66A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2" creationId="{05FD8649-7872-4E2E-AD4B-65686A7FF90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3" creationId="{71A06D53-B8E8-4BCE-AF06-585B983C692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4" creationId="{BDE008B1-0298-4B78-90A0-E68002C5D32A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5" creationId="{7EEF07F7-5C55-4EE2-AFAE-91611B3BD3EE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6" creationId="{9FAE878D-4509-430F-A258-DE178757550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7" creationId="{AFC494F3-7CC9-4C4B-992B-E78109D3017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8" creationId="{2F177F50-2B76-48F7-96FE-0D791EF9FBEE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9" creationId="{C9D2A9AE-FA2C-4BFF-9225-1AF68F373020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1" creationId="{B196B93C-16F2-4C0D-B0A5-675783345C6D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2" creationId="{F173B506-A07B-4ABB-A834-FB45BD3D3ED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3" creationId="{76F0CBF2-5FB5-46AA-A042-1F381B37DDFA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4" creationId="{9B4CFF1E-4200-4BD9-903B-62AB75CED908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5" creationId="{AB762587-FF42-4129-ACC4-AC6FE9F5E035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6" creationId="{24372EF1-A414-413B-A383-375D994F42D0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7" creationId="{1062AA19-6305-4760-AE8A-C10EE1074282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8" creationId="{CE4800E1-54C4-43A7-8C88-0AB11C4CC4E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0" creationId="{813043AF-7B5F-4B0D-9B5B-EA93BA3573FF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1" creationId="{154D99DF-3BAE-4091-ADC0-8CA10260E9E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2" creationId="{BBEF9A9F-3ADF-4909-A520-3DCC8134359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3" creationId="{06436F45-0F90-41C9-B99C-8273674B6611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4" creationId="{C76BF3E4-230D-476F-AEEE-201EDCFF539E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5" creationId="{FA55952C-5946-493F-AA1A-0E2688F1A0D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6" creationId="{0F5EAAA2-581A-4F2F-B6C4-FB81BCC4D5E5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7" creationId="{913DFFEC-633C-48C3-A56A-FB86981253BA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8" creationId="{EEDAD63D-561D-4A44-9272-BD862507048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9" creationId="{1085687A-359D-4437-88D1-A2CB711E1F5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0" creationId="{2E42A761-B6E7-4D3B-968C-45C6DCC457FD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1" creationId="{A63B1C41-1770-4EA6-8087-DDEC1AD3414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2" creationId="{0915414B-F77B-4798-855A-C9FCBC89E4DF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3" creationId="{19825B22-5B47-4201-80CE-28BA7EFB98A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4" creationId="{2795ADC7-0ECE-483F-AEDA-484AA4AB20C8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5" creationId="{B87C89AC-2227-4D73-8F0D-2A5CA098DA0B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6" creationId="{655DA7CC-F560-4C99-A7E6-F79EC3A3EBCB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7" creationId="{4CAF7275-A2E3-43A9-AE5D-069C1304DA9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8" creationId="{36A3A0BA-18F0-49FE-9CB4-B3313B0F42E7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79" creationId="{909D9A78-2426-4E3C-9889-E9FE231B0442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80" creationId="{8D50AE9A-188D-4580-8DA0-315220AEA0AC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81" creationId="{704CB70D-F302-42ED-8B06-317BCEB728C8}"/>
          </ac:spMkLst>
        </pc:spChg>
        <pc:spChg chg="add del mod">
          <ac:chgData name="Valentina Martinez Gonzalez" userId="02768b9b-8035-4af2-953d-6e44398e0e36" providerId="ADAL" clId="{3F74547A-0F25-427D-96F2-E2CDF1C1853C}" dt="2021-07-01T23:41:10.983" v="498" actId="14100"/>
          <ac:spMkLst>
            <pc:docMk/>
            <pc:sldMk cId="0" sldId="277"/>
            <ac:spMk id="382" creationId="{ADBC9E76-7590-43F0-AF1F-C6E8A871F393}"/>
          </ac:spMkLst>
        </pc:spChg>
        <pc:spChg chg="add del mod">
          <ac:chgData name="Valentina Martinez Gonzalez" userId="02768b9b-8035-4af2-953d-6e44398e0e36" providerId="ADAL" clId="{3F74547A-0F25-427D-96F2-E2CDF1C1853C}" dt="2021-07-01T23:41:11.569" v="499" actId="14100"/>
          <ac:spMkLst>
            <pc:docMk/>
            <pc:sldMk cId="0" sldId="277"/>
            <ac:spMk id="383" creationId="{EF0AAFA3-280A-4C98-834C-703BCC24693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5" creationId="{D8679F56-FD10-4E5F-A906-8B6008EDE905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6" creationId="{65A66A6C-9A2E-49D5-8CBD-9BCF2254A298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7" creationId="{91140AED-7418-40AA-A0A3-0C4F68A5B98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8" creationId="{D0EBA0CF-7FAA-48DB-A724-6869C463BFC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9" creationId="{0B4914EC-9241-41CE-938A-1F3ECB31E01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0" creationId="{C30A3B76-1F2F-42CA-8481-0B7B24068530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1" creationId="{3CB3B8F6-3006-400A-BDCF-72F8078F8015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2" creationId="{082887C9-0AD3-41F0-A8C2-880AFC1A47CA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4" creationId="{12DD5D54-4C91-4F51-8952-5142DE1AAC0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5" creationId="{2F93B240-487D-46E2-8367-20CCC7133BE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6" creationId="{EB504CEB-7F27-42F5-9D42-D0D917DC3FC1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7" creationId="{7947756F-DC11-451D-B919-3EF44533887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8" creationId="{DFBEAE06-31AE-490C-845E-7E806156F43A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9" creationId="{B808A77C-3A8C-4CA7-B09F-BFBD079790F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0" creationId="{4A4E0B31-DADE-4241-9AA1-0CF896812F29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1" creationId="{A646D8F6-3B48-42A6-94AD-A1BBA5D392BB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2" creationId="{61F525B1-0B31-4BA5-B820-C0A5AE753E7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3" creationId="{2C3091F8-84D8-4885-8259-F933B29E3C9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4" creationId="{28AA5A67-2003-4E4C-AA76-C893D92C348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5" creationId="{226562DB-278F-4C7E-9815-4E1591A55EC3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6" creationId="{6D87312B-3F78-486B-89CD-4D35B6A9C9D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7" creationId="{F4326256-3FF7-4FEC-88B7-3D7212B851CE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8" creationId="{4D94F406-416F-45F5-A5C9-35440CDC916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9" creationId="{F3995449-8306-4192-8B75-E7E1E531D94D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0" creationId="{9FA11223-78FE-4837-BCB1-3215563FEF33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1" creationId="{CC9161A2-4B04-4CDA-9609-FB4CB8E4689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2" creationId="{58B56F18-13BF-44CB-9DE5-68B2AE1A3451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4" creationId="{CFC5F30F-BE32-46AA-A5D1-38AD292EAC3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5" creationId="{AA1E2448-F7F3-48C9-8652-A5D1CA49F00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6" creationId="{8A3D4AD0-8DFA-488A-BE2B-D00BCBDBCD0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7" creationId="{802BF7C0-272B-425D-A30E-CAC0533081B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8" creationId="{E0E9873E-51C6-4343-994C-F05CDD4258B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9" creationId="{B513FCE8-65FA-4721-A427-C99586317DB7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0" creationId="{B1B83B4C-B2CA-4C30-8531-185F0866505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1" creationId="{CFC990F1-0FE3-4F45-B445-5479D2D6F9E9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3" creationId="{C3766D38-89AE-4361-897A-19FD58E9AC8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4" creationId="{85CCE1D1-95D3-4C28-A4EC-373C0A3BB37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5" creationId="{7E14607C-F267-4ACF-9E8E-A16B6D297E2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6" creationId="{CEEDB9C9-B576-43D4-AD3F-D66E3C99E17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7" creationId="{388CE40A-ED22-428C-A5E8-5E99AEA6F4D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8" creationId="{2D6BFBD1-D2CA-4967-ACE0-41ACB7BD1D1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9" creationId="{7451D581-DA9F-4C83-B80E-994E072351A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0" creationId="{144CEA9D-EAB8-4810-B238-8EBD7816BBF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1" creationId="{F76775BD-77F7-4E70-833E-A9A25D11EB7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2" creationId="{9AB5DC6A-E875-4D05-96C1-212EDD33840E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3" creationId="{63E83806-6ADB-43E0-B0FB-8DA991D9172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4" creationId="{4AFA4526-C06D-4C3C-B0D5-D273229AC2C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5" creationId="{7D5F261D-F8D9-46EE-A32D-C16E1E87737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6" creationId="{F40A33CA-3AFE-4106-ABDA-B44BCFD653A4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7" creationId="{FD9B7206-0E5C-48A0-B726-75BF6928813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8" creationId="{2FE26D8C-664B-41C7-8F51-3374F89351F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9" creationId="{231F3E9D-2C46-48AA-8645-8D440F16B6A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40" creationId="{3CFAAE78-1472-40C1-9A51-B0309E2AC30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41" creationId="{A1B1A6AA-02B6-41A9-8375-24341246A3B8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2" creationId="{7DF02D8D-F996-48FB-993F-FAEF2E9C4B73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3" creationId="{CF6A933B-FB4A-4C92-9E6E-281109B5DDC0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4" creationId="{1421EC64-B051-4218-9F8B-A28387DAE4D7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5" creationId="{DCBC059B-E388-4A96-805D-C888AF43A253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6" creationId="{FEBC4F5A-9D85-434A-B067-0DCCB42EA22B}"/>
          </ac:spMkLst>
        </pc:spChg>
        <pc:grpChg chg="add del mod">
          <ac:chgData name="Valentina Martinez Gonzalez" userId="02768b9b-8035-4af2-953d-6e44398e0e36" providerId="ADAL" clId="{3F74547A-0F25-427D-96F2-E2CDF1C1853C}" dt="2021-07-01T23:26:36.931" v="376"/>
          <ac:grpSpMkLst>
            <pc:docMk/>
            <pc:sldMk cId="0" sldId="277"/>
            <ac:grpSpMk id="45" creationId="{16D33D11-E834-4998-BAAB-8672E876FEE3}"/>
          </ac:grpSpMkLst>
        </pc:grpChg>
        <pc:grpChg chg="del">
          <ac:chgData name="Valentina Martinez Gonzalez" userId="02768b9b-8035-4af2-953d-6e44398e0e36" providerId="ADAL" clId="{3F74547A-0F25-427D-96F2-E2CDF1C1853C}" dt="2021-07-01T23:26:33.979" v="372" actId="478"/>
          <ac:grpSpMkLst>
            <pc:docMk/>
            <pc:sldMk cId="0" sldId="277"/>
            <ac:grpSpMk id="108" creationId="{BCB44C06-4B3C-4A46-974A-731486362167}"/>
          </ac:grpSpMkLst>
        </pc:grpChg>
        <pc:grpChg chg="add del mod">
          <ac:chgData name="Valentina Martinez Gonzalez" userId="02768b9b-8035-4af2-953d-6e44398e0e36" providerId="ADAL" clId="{3F74547A-0F25-427D-96F2-E2CDF1C1853C}" dt="2021-07-01T23:28:54.306" v="379" actId="478"/>
          <ac:grpSpMkLst>
            <pc:docMk/>
            <pc:sldMk cId="0" sldId="277"/>
            <ac:grpSpMk id="183" creationId="{767A5F67-ECE6-4515-BE5A-59790B72C2FF}"/>
          </ac:grpSpMkLst>
        </pc:grpChg>
        <pc:grpChg chg="add del mod">
          <ac:chgData name="Valentina Martinez Gonzalez" userId="02768b9b-8035-4af2-953d-6e44398e0e36" providerId="ADAL" clId="{3F74547A-0F25-427D-96F2-E2CDF1C1853C}" dt="2021-07-01T23:29:23.598" v="381"/>
          <ac:grpSpMkLst>
            <pc:docMk/>
            <pc:sldMk cId="0" sldId="277"/>
            <ac:grpSpMk id="281" creationId="{2E53D5FE-A80B-4B34-87E3-A3577850FC0B}"/>
          </ac:grpSpMkLst>
        </pc:grpChg>
        <pc:grpChg chg="add del mod">
          <ac:chgData name="Valentina Martinez Gonzalez" userId="02768b9b-8035-4af2-953d-6e44398e0e36" providerId="ADAL" clId="{3F74547A-0F25-427D-96F2-E2CDF1C1853C}" dt="2021-07-01T23:34:00.572" v="412" actId="478"/>
          <ac:grpSpMkLst>
            <pc:docMk/>
            <pc:sldMk cId="0" sldId="277"/>
            <ac:grpSpMk id="301" creationId="{C2927EA2-6E06-46E3-9A8D-C3287E48B41E}"/>
          </ac:grpSpMkLst>
        </pc:grpChg>
        <pc:grpChg chg="add del mod">
          <ac:chgData name="Valentina Martinez Gonzalez" userId="02768b9b-8035-4af2-953d-6e44398e0e36" providerId="ADAL" clId="{3F74547A-0F25-427D-96F2-E2CDF1C1853C}" dt="2021-07-01T23:32:45.569" v="402"/>
          <ac:grpSpMkLst>
            <pc:docMk/>
            <pc:sldMk cId="0" sldId="277"/>
            <ac:grpSpMk id="321" creationId="{716FFA7F-9462-49B1-B1DC-EB5B2F0398BA}"/>
          </ac:grpSpMkLst>
        </pc:grpChg>
        <pc:grpChg chg="mod">
          <ac:chgData name="Valentina Martinez Gonzalez" userId="02768b9b-8035-4af2-953d-6e44398e0e36" providerId="ADAL" clId="{3F74547A-0F25-427D-96F2-E2CDF1C1853C}" dt="2021-07-01T23:32:41.173" v="399"/>
          <ac:grpSpMkLst>
            <pc:docMk/>
            <pc:sldMk cId="0" sldId="277"/>
            <ac:grpSpMk id="330" creationId="{A017D09A-76EC-494E-8A7E-90DA35BEA156}"/>
          </ac:grpSpMkLst>
        </pc:grpChg>
        <pc:grpChg chg="add del mod">
          <ac:chgData name="Valentina Martinez Gonzalez" userId="02768b9b-8035-4af2-953d-6e44398e0e36" providerId="ADAL" clId="{3F74547A-0F25-427D-96F2-E2CDF1C1853C}" dt="2021-07-01T23:33:10.761" v="406"/>
          <ac:grpSpMkLst>
            <pc:docMk/>
            <pc:sldMk cId="0" sldId="277"/>
            <ac:grpSpMk id="350" creationId="{E4A23041-7488-4DB2-A743-FB51488DAB67}"/>
          </ac:grpSpMkLst>
        </pc:grpChg>
        <pc:grpChg chg="mod">
          <ac:chgData name="Valentina Martinez Gonzalez" userId="02768b9b-8035-4af2-953d-6e44398e0e36" providerId="ADAL" clId="{3F74547A-0F25-427D-96F2-E2CDF1C1853C}" dt="2021-07-01T23:32:45.578" v="403"/>
          <ac:grpSpMkLst>
            <pc:docMk/>
            <pc:sldMk cId="0" sldId="277"/>
            <ac:grpSpMk id="359" creationId="{03B3579A-24CC-4D21-B5F0-EDC5E253012C}"/>
          </ac:grpSpMkLst>
        </pc:grpChg>
        <pc:grpChg chg="add del mod">
          <ac:chgData name="Valentina Martinez Gonzalez" userId="02768b9b-8035-4af2-953d-6e44398e0e36" providerId="ADAL" clId="{3F74547A-0F25-427D-96F2-E2CDF1C1853C}" dt="2021-07-01T23:34:12.612" v="416"/>
          <ac:grpSpMkLst>
            <pc:docMk/>
            <pc:sldMk cId="0" sldId="277"/>
            <ac:grpSpMk id="384" creationId="{75A0FE13-3194-4DF0-9DE6-A0919BE51424}"/>
          </ac:grpSpMkLst>
        </pc:grpChg>
        <pc:grpChg chg="mod">
          <ac:chgData name="Valentina Martinez Gonzalez" userId="02768b9b-8035-4af2-953d-6e44398e0e36" providerId="ADAL" clId="{3F74547A-0F25-427D-96F2-E2CDF1C1853C}" dt="2021-07-01T23:34:10.819" v="413"/>
          <ac:grpSpMkLst>
            <pc:docMk/>
            <pc:sldMk cId="0" sldId="277"/>
            <ac:grpSpMk id="393" creationId="{690ED400-FB63-48DA-A9B8-52918C19E600}"/>
          </ac:grpSpMkLst>
        </pc:grpChg>
        <pc:grpChg chg="add mod">
          <ac:chgData name="Valentina Martinez Gonzalez" userId="02768b9b-8035-4af2-953d-6e44398e0e36" providerId="ADAL" clId="{3F74547A-0F25-427D-96F2-E2CDF1C1853C}" dt="2021-07-01T23:40:22.444" v="483" actId="1076"/>
          <ac:grpSpMkLst>
            <pc:docMk/>
            <pc:sldMk cId="0" sldId="277"/>
            <ac:grpSpMk id="413" creationId="{1B091576-0C1C-4171-B8EB-220708C7DDF8}"/>
          </ac:grpSpMkLst>
        </pc:grpChg>
        <pc:grpChg chg="mod">
          <ac:chgData name="Valentina Martinez Gonzalez" userId="02768b9b-8035-4af2-953d-6e44398e0e36" providerId="ADAL" clId="{3F74547A-0F25-427D-96F2-E2CDF1C1853C}" dt="2021-07-01T23:34:12.625" v="417"/>
          <ac:grpSpMkLst>
            <pc:docMk/>
            <pc:sldMk cId="0" sldId="277"/>
            <ac:grpSpMk id="422" creationId="{FC765111-552E-48A9-81C0-2C2EB9CA9E3E}"/>
          </ac:grpSpMkLst>
        </pc:grpChg>
        <pc:graphicFrameChg chg="add mod">
          <ac:chgData name="Valentina Martinez Gonzalez" userId="02768b9b-8035-4af2-953d-6e44398e0e36" providerId="ADAL" clId="{3F74547A-0F25-427D-96F2-E2CDF1C1853C}" dt="2021-07-01T22:50:29.070" v="292" actId="571"/>
          <ac:graphicFrameMkLst>
            <pc:docMk/>
            <pc:sldMk cId="0" sldId="277"/>
            <ac:graphicFrameMk id="43" creationId="{5BFA1216-FD5C-4A7B-8820-32C92822D9E6}"/>
          </ac:graphicFrameMkLst>
        </pc:graphicFrameChg>
        <pc:graphicFrameChg chg="mod">
          <ac:chgData name="Valentina Martinez Gonzalez" userId="02768b9b-8035-4af2-953d-6e44398e0e36" providerId="ADAL" clId="{3F74547A-0F25-427D-96F2-E2CDF1C1853C}" dt="2021-07-02T00:40:54.302" v="852" actId="207"/>
          <ac:graphicFrameMkLst>
            <pc:docMk/>
            <pc:sldMk cId="0" sldId="277"/>
            <ac:graphicFrameMk id="44" creationId="{8AC3E5F3-34D7-4105-A9E7-0363D4B5FA00}"/>
          </ac:graphicFrameMkLst>
        </pc:graphicFrameChg>
      </pc:sldChg>
      <pc:sldChg chg="addSp delSp modSp mod">
        <pc:chgData name="Valentina Martinez Gonzalez" userId="02768b9b-8035-4af2-953d-6e44398e0e36" providerId="ADAL" clId="{3F74547A-0F25-427D-96F2-E2CDF1C1853C}" dt="2021-07-02T00:42:12.317" v="853" actId="108"/>
        <pc:sldMkLst>
          <pc:docMk/>
          <pc:sldMk cId="2594904790" sldId="278"/>
        </pc:sldMkLst>
        <pc:spChg chg="add del mod">
          <ac:chgData name="Valentina Martinez Gonzalez" userId="02768b9b-8035-4af2-953d-6e44398e0e36" providerId="ADAL" clId="{3F74547A-0F25-427D-96F2-E2CDF1C1853C}" dt="2021-07-01T23:44:52.924" v="541" actId="478"/>
          <ac:spMkLst>
            <pc:docMk/>
            <pc:sldMk cId="2594904790" sldId="278"/>
            <ac:spMk id="2" creationId="{4064E61A-2A82-4829-BD35-6EDA60886BF7}"/>
          </ac:spMkLst>
        </pc:spChg>
        <pc:spChg chg="add del mod">
          <ac:chgData name="Valentina Martinez Gonzalez" userId="02768b9b-8035-4af2-953d-6e44398e0e36" providerId="ADAL" clId="{3F74547A-0F25-427D-96F2-E2CDF1C1853C}" dt="2021-07-01T23:45:30.247" v="545" actId="478"/>
          <ac:spMkLst>
            <pc:docMk/>
            <pc:sldMk cId="2594904790" sldId="278"/>
            <ac:spMk id="3" creationId="{0E649439-06D7-4770-A998-824562E8EB2E}"/>
          </ac:spMkLst>
        </pc:spChg>
        <pc:spChg chg="add del mod">
          <ac:chgData name="Valentina Martinez Gonzalez" userId="02768b9b-8035-4af2-953d-6e44398e0e36" providerId="ADAL" clId="{3F74547A-0F25-427D-96F2-E2CDF1C1853C}" dt="2021-07-01T23:49:37.827" v="569" actId="478"/>
          <ac:spMkLst>
            <pc:docMk/>
            <pc:sldMk cId="2594904790" sldId="278"/>
            <ac:spMk id="4" creationId="{D4B25A57-95AA-4645-B607-E2D8D8486653}"/>
          </ac:spMkLst>
        </pc:spChg>
        <pc:spChg chg="add del mod">
          <ac:chgData name="Valentina Martinez Gonzalez" userId="02768b9b-8035-4af2-953d-6e44398e0e36" providerId="ADAL" clId="{3F74547A-0F25-427D-96F2-E2CDF1C1853C}" dt="2021-07-01T23:48:00.147" v="556" actId="478"/>
          <ac:spMkLst>
            <pc:docMk/>
            <pc:sldMk cId="2594904790" sldId="278"/>
            <ac:spMk id="5" creationId="{F4CC3CDF-E853-4C9A-ADDF-1168A4A9A98E}"/>
          </ac:spMkLst>
        </pc:spChg>
        <pc:spChg chg="add mod or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6" creationId="{C3DCA388-E68B-42AD-8D28-AA243ABEF5F3}"/>
          </ac:spMkLst>
        </pc:spChg>
        <pc:spChg chg="add del mod">
          <ac:chgData name="Valentina Martinez Gonzalez" userId="02768b9b-8035-4af2-953d-6e44398e0e36" providerId="ADAL" clId="{3F74547A-0F25-427D-96F2-E2CDF1C1853C}" dt="2021-07-01T23:49:31.864" v="568"/>
          <ac:spMkLst>
            <pc:docMk/>
            <pc:sldMk cId="2594904790" sldId="278"/>
            <ac:spMk id="7" creationId="{BF07DFCC-5D5C-49A6-8646-7495B44EA01E}"/>
          </ac:spMkLst>
        </pc:spChg>
        <pc:spChg chg="mod">
          <ac:chgData name="Valentina Martinez Gonzalez" userId="02768b9b-8035-4af2-953d-6e44398e0e36" providerId="ADAL" clId="{3F74547A-0F25-427D-96F2-E2CDF1C1853C}" dt="2021-07-02T00:42:12.317" v="853" actId="108"/>
          <ac:spMkLst>
            <pc:docMk/>
            <pc:sldMk cId="2594904790" sldId="278"/>
            <ac:spMk id="11" creationId="{6280BF24-E265-4A0D-86E2-265FE609FDF1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 Martinez Gonzalez" userId="02768b9b-8035-4af2-953d-6e44398e0e36" providerId="ADAL" clId="{3F74547A-0F25-427D-96F2-E2CDF1C1853C}" dt="2021-07-02T00:27:11.512" v="699" actId="14100"/>
          <ac:spMkLst>
            <pc:docMk/>
            <pc:sldMk cId="2594904790" sldId="278"/>
            <ac:spMk id="15" creationId="{6DA67F19-F090-4E29-95AA-D179AA1E6506}"/>
          </ac:spMkLst>
        </pc:spChg>
        <pc:spChg chg="add del mod">
          <ac:chgData name="Valentina Martinez Gonzalez" userId="02768b9b-8035-4af2-953d-6e44398e0e36" providerId="ADAL" clId="{3F74547A-0F25-427D-96F2-E2CDF1C1853C}" dt="2021-07-01T23:41:58.005" v="501"/>
          <ac:spMkLst>
            <pc:docMk/>
            <pc:sldMk cId="2594904790" sldId="278"/>
            <ac:spMk id="76" creationId="{129FE77C-A6FB-4E61-BF52-D1965EB7D0AA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78" creationId="{1E2D86C6-D5B8-4714-A4BE-22004068091E}"/>
          </ac:spMkLst>
        </pc:spChg>
        <pc:spChg chg="del mod">
          <ac:chgData name="Valentina Martinez Gonzalez" userId="02768b9b-8035-4af2-953d-6e44398e0e36" providerId="ADAL" clId="{3F74547A-0F25-427D-96F2-E2CDF1C1853C}" dt="2021-07-01T23:43:22.034" v="523" actId="478"/>
          <ac:spMkLst>
            <pc:docMk/>
            <pc:sldMk cId="2594904790" sldId="278"/>
            <ac:spMk id="85" creationId="{0751F1BB-965D-449D-A730-D8B314690962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6" creationId="{4E4CC64E-5CE2-4C9E-80B9-8318587095DD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7" creationId="{DC81BCD5-9769-4965-AB05-2F14C55801AA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8" creationId="{15CE205E-993D-4616-8B9A-24DB1067FB0A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89" creationId="{F80ED8D5-BC54-48C4-89A0-F38A27F62E7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0" creationId="{B9FD8B01-475B-4BC2-AC30-30B5FB5C0F47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1" creationId="{E93909D5-5911-4083-9BCD-3E41E3FDB193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2" creationId="{F796FFA0-8A9F-4BFA-907F-337A76A3906D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3" creationId="{2B38D7CF-C525-4B6A-A3DE-52BA40D27AB3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4" creationId="{8CB875F5-93E7-4155-8EEB-E4E73C86823D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5" creationId="{4C9C89C9-DB3B-4D20-A15D-90850D94FD59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6" creationId="{1D60ECE4-09F0-4E40-8BC9-3028C600BA4E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7" creationId="{1A0DB5C7-D53B-4806-9D3C-3DFF10ECEC97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8" creationId="{FE80C435-724D-4065-969E-37CD1D89655F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9" creationId="{F2890DD9-88C0-4BFE-89DC-24F5CC5689C8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0" creationId="{4586BC8E-C69F-464C-A471-6F1CAAF5BE0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1" creationId="{7374B0B8-A15E-47B9-9183-D1999166089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2" creationId="{8D436C13-2B50-4A84-BB3E-3C4252C7D060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3" creationId="{B2F28584-BEA6-48ED-9674-80BB280EBE96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4" creationId="{D47D22CF-6587-43BB-974D-6E46F5C24849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5" creationId="{30E0A107-AB0E-4DD8-969E-322784F0CE50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6" creationId="{C91C5C3E-4AB3-4ACD-93D1-23369D571888}"/>
          </ac:spMkLst>
        </pc:spChg>
        <pc:spChg chg="add del mod">
          <ac:chgData name="Valentina Martinez Gonzalez" userId="02768b9b-8035-4af2-953d-6e44398e0e36" providerId="ADAL" clId="{3F74547A-0F25-427D-96F2-E2CDF1C1853C}" dt="2021-07-01T23:41:59.582" v="503"/>
          <ac:spMkLst>
            <pc:docMk/>
            <pc:sldMk cId="2594904790" sldId="278"/>
            <ac:spMk id="107" creationId="{7BB52C58-E1C5-44CB-9D8C-FAF0335AF16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09" creationId="{3F91D301-971E-4806-946F-B0958A38AC0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0" creationId="{C24835A6-079C-4EFD-BBD8-41CE687AF569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1" creationId="{B751C4DF-0DE3-4870-B772-34D487E89C17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2" creationId="{05D1E540-030F-4FA8-AADF-CA4D4CA3D762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3" creationId="{01AE2E14-9291-4B07-8BC0-EA0FEE37688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4" creationId="{882E3A8B-3EAF-4437-AB61-AE9F66FEC306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5" creationId="{04A22775-5A8E-4C59-98FB-F3AB12BDA78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6" creationId="{ACCC890F-6ABB-4A51-BBE5-194ACFE2AD3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7" creationId="{C90CC404-F99E-452F-AC85-32DB9C3B37AD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8" creationId="{16947EB6-DD9B-4EE3-9C09-592DE5527C15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9" creationId="{7748B43F-1A50-41BB-86F4-54D2D87A0EF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0" creationId="{7CBF71E2-3951-4282-8241-54CEE474757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1" creationId="{F18E82DE-2873-42D7-90D4-D5265B7F692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2" creationId="{B427ED5D-3E75-483C-B582-CA1EC683BFA1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3" creationId="{156F63F5-852B-4878-94B8-C6BAF7BB04A3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4" creationId="{15654073-9405-4DE3-96F4-F3747C502112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5" creationId="{7EB329D7-DEE8-4E55-B3EF-3A7A9B4043E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6" creationId="{C5B8E34C-3910-4B65-9AC9-5B94D73AF30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7" creationId="{89557600-1C5C-41D4-84FA-BA56D155816D}"/>
          </ac:spMkLst>
        </pc:spChg>
        <pc:spChg chg="add del mod">
          <ac:chgData name="Valentina Martinez Gonzalez" userId="02768b9b-8035-4af2-953d-6e44398e0e36" providerId="ADAL" clId="{3F74547A-0F25-427D-96F2-E2CDF1C1853C}" dt="2021-07-01T23:42:16.265" v="507"/>
          <ac:spMkLst>
            <pc:docMk/>
            <pc:sldMk cId="2594904790" sldId="278"/>
            <ac:spMk id="128" creationId="{3245F815-3BFA-49D1-B68A-5685BB568F0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0" creationId="{27765549-5833-4D81-A97D-FFBA55FD69EC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1" creationId="{548BFA53-D8B1-42F6-982C-59C7142EFFF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2" creationId="{6893F367-CB50-4297-8952-ED3AC822E1F0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3" creationId="{A4E5C980-0228-4AA3-9D4B-7064A09AD055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4" creationId="{329F196A-AB5B-43ED-8D82-BA191C3189E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5" creationId="{3DD42E80-49CC-434E-8A00-B759CF5F685A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6" creationId="{69F540F2-6D7D-44CE-A566-1B126E2EE07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7" creationId="{5AB84FD9-705B-4AD7-AF0D-AC838BB237A8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8" creationId="{C7B93069-54A4-470D-99E0-E7D8123DBD7F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9" creationId="{BEDFF767-B914-4C8F-92C7-F42A81B31335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0" creationId="{57ACB451-07CA-434F-89BA-A813666D66F9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1" creationId="{B5E7E571-78AB-4FD4-AE4B-FA7A484FC203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2" creationId="{F432991F-CF96-4BBC-8AB8-B5A57CB179B9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3" creationId="{955E27F6-BE45-48AA-86CE-BBBE63EDEAEA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4" creationId="{937FF7C7-9F6F-4A24-8F2C-AEF1852BE87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5" creationId="{3C17D5AF-A411-46F7-96B5-2DE7E10DF5E6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6" creationId="{DAA3C4E3-4C2F-4353-BA55-03BA6F695642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7" creationId="{392B3BC6-76AD-42BD-9EF7-DE4E38EBF093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8" creationId="{B8F88106-4CDF-4FED-BDBA-2B31DA8676BF}"/>
          </ac:spMkLst>
        </pc:spChg>
        <pc:spChg chg="add 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149" creationId="{D0E15571-E41F-4EA4-B921-6E564C6A024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151" creationId="{E92A524D-DD21-417F-BC63-DAFDBC849A9D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3" creationId="{ACD9E05B-C8F1-4CBF-A530-525074D46277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4" creationId="{C8B73FDA-76DC-488F-BA3B-A0E66FFF0F97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5" creationId="{A5D08C9C-294A-4437-BCB4-92BCD389CAC6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6" creationId="{92906F1F-9629-4512-AE53-8FFC6FDEECD2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7" creationId="{C41A8AE8-A6D5-447F-A5AA-08CE0B5CC783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8" creationId="{C232915E-CE75-449E-94CE-4E7D5D97621E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9" creationId="{2A65778D-91AE-4F8B-955A-FF824F36EC0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0" creationId="{70D82EB8-E83D-4348-9CEA-108DBC3F85CF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1" creationId="{E69E0A3C-A981-42BA-AA85-8521B792B911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2" creationId="{ED39F59B-CD2D-4BDA-BFF5-968E56689EA2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3" creationId="{3355F2E0-809E-4C57-8BBD-5D7F34A8551E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4" creationId="{9ECD9AF5-95D4-4804-AC43-0366F104B615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5" creationId="{E66C6A6B-399D-4CD8-8ACF-BB2329041D40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6" creationId="{76B152A8-AC63-4C76-949D-DE729D084AB8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7" creationId="{8450B6AC-FBCC-4EF1-BA06-5DEDCC40754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8" creationId="{D7645253-DD6A-454C-AF29-A88F275806DF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9" creationId="{DDA6170F-824D-40E8-B549-140B590CE8E0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30" creationId="{25702457-9A9E-4D71-A2C2-BB0CF6FB585F}"/>
          </ac:spMkLst>
        </pc:spChg>
        <pc:spChg chg="add mod or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231" creationId="{A799A1BD-489B-4771-9026-B82E98D279DA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3" creationId="{6CF2B782-E616-474F-AE97-1CD2398DE1A4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4" creationId="{392D7FD5-6BA8-4AD3-B558-73CF6426F374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5" creationId="{DD013E3A-E62D-4BEF-80AA-E0F54D7B0897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6" creationId="{8A3ADDCB-4C58-4B7B-B2A0-6D6F0C96A4EE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7" creationId="{1A0943D8-D49A-4B0E-9DBB-41053EE7B551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8" creationId="{9CE88888-729F-4F75-B0CE-15AE529FB773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9" creationId="{2A49DA87-B11F-491F-8EA1-D977A82455D3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0" creationId="{859331E1-E80E-4760-A3C4-F91DF818F7D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1" creationId="{58EA069D-5797-48E6-B597-1EA34527A571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2" creationId="{F2A54410-A9D5-44DE-B803-432F972C440A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3" creationId="{BC592693-7258-4543-A2DB-204F579FC47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4" creationId="{B5D9F65D-0678-4208-99F6-B5A58DCEA8FB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5" creationId="{A7EE06D5-CE91-41D3-91BB-C16B39C6B68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6" creationId="{E5C70654-DCD8-4222-9EF2-1D286EF60BA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7" creationId="{05EB7560-19B5-4AB3-B4DF-4DAC647FCE20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8" creationId="{DCBF8B68-9564-4C0B-A944-F0FB02E4BDF2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9" creationId="{DD4330AC-1B5B-4661-94DC-BB1C3F6F211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0" creationId="{D3328A86-142A-4215-A726-EB96E748305D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1" creationId="{0144BEE6-60D7-4F99-9E34-55B83186B6E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2" creationId="{972DF131-0A54-4289-8C88-B0E02C6729E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3" creationId="{21E89B20-EEDF-48F9-9295-BB7B0571773D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4" creationId="{B1E3AB05-7BEA-4791-8BAD-82693A4E0B55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5" creationId="{EB592DD6-3DF3-4CAA-A79D-2EC3F2B6694E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6" creationId="{3267388D-87DB-43FD-BBA4-13FBFC8B950F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7" creationId="{05B31352-84ED-4D50-85AA-43E7FA0148A7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8" creationId="{E74B24A6-5D33-4D32-AFAF-D393753B83B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9" creationId="{11953643-EC11-4967-83BA-A4096C75AA8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60" creationId="{28BB722E-E788-4ACE-9E6C-D25A0F52BBB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2" creationId="{183238F6-C20B-4F87-98B3-0506631AB94B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3" creationId="{24A53B2C-68E0-4502-B9F7-CFC1A43C656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4" creationId="{A8D8AA46-C2C3-49C5-A9FC-DE0598344B8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5" creationId="{9B83261B-16D6-49F0-8DC7-7FA048AB4D1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6" creationId="{24688481-8EAE-417F-B2AC-002F097145A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7" creationId="{4C56C8D6-C16C-4A7D-90E6-93C2F88BD170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8" creationId="{167793F0-08A5-4A90-B3BE-7A79BD3144D9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9" creationId="{9F6DC66E-2548-408B-A410-BA27E0DA97D5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0" creationId="{DB45927D-6F98-4EF6-9172-F2CB0A49F05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1" creationId="{F3F8ABB4-3A33-4614-8055-CCF13FA2008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2" creationId="{16F15E22-2838-484C-9F2C-D4783C8ACCAC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3" creationId="{D6EF13ED-3784-4BDA-877E-6DD4C22CB7BF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4" creationId="{A058171D-196C-4AC5-9531-ED2189499B9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5" creationId="{B97E360A-5C8E-4AD7-B531-611E18299C6E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6" creationId="{1BBE9085-D547-41E3-8730-34F09D4D457F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7" creationId="{7D8E7CDE-C34F-46C6-93BB-9701F3FE29A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8" creationId="{096D690F-F332-40B0-A224-CBF2184853F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9" creationId="{5F32C49E-1376-46C9-B3AF-154226B9B2B9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0" creationId="{EC7E659F-1480-492A-BB20-E7EFF3FE563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1" creationId="{F6C957F0-3356-49FD-819D-C3E661C14A7A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2" creationId="{CF347E1B-D56B-48CC-887D-E7200C16587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3" creationId="{2BD4C316-2C0B-4D42-B05F-4B700951173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4" creationId="{26E17317-92AB-45F1-A135-8985603AA1D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5" creationId="{C6EE0CFD-300C-422D-B0A3-3210D56BDAD0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6" creationId="{6A1C2549-6B96-40A6-9591-946592544E4E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7" creationId="{7797472F-4DA2-4A08-9B0E-45EA3CFE6E82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8" creationId="{FC64B114-BC23-4978-890A-50F6FCDEA4EA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9" creationId="{5266C6EF-B21C-4DF5-8882-F7FDD1A57AAA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0" creationId="{2B26F182-9556-45F2-A06F-22AB16C77111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1" creationId="{88A4A5C0-3227-468F-B1C1-47D663783B17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2" creationId="{3F9DDDDB-2C02-40CE-AE2F-AA854634F0DE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3" creationId="{ECFA69A4-8A22-4B7C-B40C-40C15BEEB933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4" creationId="{968271E7-AF16-4A08-B035-2023E039EDF3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5" creationId="{C167D8BE-5847-482B-A2EC-7DE41A56C5BC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6" creationId="{45551598-7E2A-4FCE-AFBD-0887E25049B2}"/>
          </ac:spMkLst>
        </pc:spChg>
        <pc:grpChg chg="add del mod">
          <ac:chgData name="Valentina Martinez Gonzalez" userId="02768b9b-8035-4af2-953d-6e44398e0e36" providerId="ADAL" clId="{3F74547A-0F25-427D-96F2-E2CDF1C1853C}" dt="2021-07-01T23:41:58.005" v="501"/>
          <ac:grpSpMkLst>
            <pc:docMk/>
            <pc:sldMk cId="2594904790" sldId="278"/>
            <ac:grpSpMk id="77" creationId="{7D9A5007-8B52-4E23-B0AA-6BC0888DAEDA}"/>
          </ac:grpSpMkLst>
        </pc:grpChg>
        <pc:grpChg chg="del">
          <ac:chgData name="Valentina Martinez Gonzalez" userId="02768b9b-8035-4af2-953d-6e44398e0e36" providerId="ADAL" clId="{3F74547A-0F25-427D-96F2-E2CDF1C1853C}" dt="2021-07-01T23:52:58.077" v="592" actId="478"/>
          <ac:grpSpMkLst>
            <pc:docMk/>
            <pc:sldMk cId="2594904790" sldId="278"/>
            <ac:grpSpMk id="79" creationId="{05CBD187-5075-4936-B221-2999477947EB}"/>
          </ac:grpSpMkLst>
        </pc:grpChg>
        <pc:grpChg chg="del">
          <ac:chgData name="Valentina Martinez Gonzalez" userId="02768b9b-8035-4af2-953d-6e44398e0e36" providerId="ADAL" clId="{3F74547A-0F25-427D-96F2-E2CDF1C1853C}" dt="2021-07-01T23:43:17.364" v="522" actId="478"/>
          <ac:grpSpMkLst>
            <pc:docMk/>
            <pc:sldMk cId="2594904790" sldId="278"/>
            <ac:grpSpMk id="82" creationId="{37330AEC-935C-4F00-A6C4-A05FD0F35CC7}"/>
          </ac:grpSpMkLst>
        </pc:grpChg>
        <pc:grpChg chg="add del mod">
          <ac:chgData name="Valentina Martinez Gonzalez" userId="02768b9b-8035-4af2-953d-6e44398e0e36" providerId="ADAL" clId="{3F74547A-0F25-427D-96F2-E2CDF1C1853C}" dt="2021-07-01T23:41:59.582" v="503"/>
          <ac:grpSpMkLst>
            <pc:docMk/>
            <pc:sldMk cId="2594904790" sldId="278"/>
            <ac:grpSpMk id="108" creationId="{2174550A-9A78-4F7F-AB7F-349FFCA84A0A}"/>
          </ac:grpSpMkLst>
        </pc:grpChg>
        <pc:grpChg chg="add del mod">
          <ac:chgData name="Valentina Martinez Gonzalez" userId="02768b9b-8035-4af2-953d-6e44398e0e36" providerId="ADAL" clId="{3F74547A-0F25-427D-96F2-E2CDF1C1853C}" dt="2021-07-01T23:42:16.265" v="507"/>
          <ac:grpSpMkLst>
            <pc:docMk/>
            <pc:sldMk cId="2594904790" sldId="278"/>
            <ac:grpSpMk id="129" creationId="{77EE48F8-A000-4229-A5DF-8128CBE58D56}"/>
          </ac:grpSpMkLst>
        </pc:grpChg>
        <pc:grpChg chg="add mod">
          <ac:chgData name="Valentina Martinez Gonzalez" userId="02768b9b-8035-4af2-953d-6e44398e0e36" providerId="ADAL" clId="{3F74547A-0F25-427D-96F2-E2CDF1C1853C}" dt="2021-07-02T00:26:39.533" v="692" actId="1076"/>
          <ac:grpSpMkLst>
            <pc:docMk/>
            <pc:sldMk cId="2594904790" sldId="278"/>
            <ac:grpSpMk id="150" creationId="{D28BFB76-766B-4479-96E8-2864D2449DDB}"/>
          </ac:grpSpMkLst>
        </pc:grpChg>
        <pc:grpChg chg="mod">
          <ac:chgData name="Valentina Martinez Gonzalez" userId="02768b9b-8035-4af2-953d-6e44398e0e36" providerId="ADAL" clId="{3F74547A-0F25-427D-96F2-E2CDF1C1853C}" dt="2021-07-02T00:26:48.294" v="698" actId="1037"/>
          <ac:grpSpMkLst>
            <pc:docMk/>
            <pc:sldMk cId="2594904790" sldId="278"/>
            <ac:grpSpMk id="152" creationId="{F3E273BF-D099-4035-9E3F-CC290DC35BB3}"/>
          </ac:grpSpMkLst>
        </pc:grpChg>
        <pc:grpChg chg="add del mod">
          <ac:chgData name="Valentina Martinez Gonzalez" userId="02768b9b-8035-4af2-953d-6e44398e0e36" providerId="ADAL" clId="{3F74547A-0F25-427D-96F2-E2CDF1C1853C}" dt="2021-07-01T23:55:37.380" v="611"/>
          <ac:grpSpMkLst>
            <pc:docMk/>
            <pc:sldMk cId="2594904790" sldId="278"/>
            <ac:grpSpMk id="232" creationId="{B10C0951-1911-481C-92DF-3F86F1A64319}"/>
          </ac:grpSpMkLst>
        </pc:grpChg>
        <pc:grpChg chg="add mod">
          <ac:chgData name="Valentina Martinez Gonzalez" userId="02768b9b-8035-4af2-953d-6e44398e0e36" providerId="ADAL" clId="{3F74547A-0F25-427D-96F2-E2CDF1C1853C}" dt="2021-07-02T00:26:39.533" v="692" actId="1076"/>
          <ac:grpSpMkLst>
            <pc:docMk/>
            <pc:sldMk cId="2594904790" sldId="278"/>
            <ac:grpSpMk id="261" creationId="{46CF0E64-FFD7-4A11-91E6-93ABB8915C2A}"/>
          </ac:grpSpMkLst>
        </pc:grpChg>
      </pc:sldChg>
      <pc:sldChg chg="addSp delSp modSp mod ord">
        <pc:chgData name="Valentina Martinez Gonzalez" userId="02768b9b-8035-4af2-953d-6e44398e0e36" providerId="ADAL" clId="{3F74547A-0F25-427D-96F2-E2CDF1C1853C}" dt="2021-07-02T22:59:10.603" v="3470" actId="1076"/>
        <pc:sldMkLst>
          <pc:docMk/>
          <pc:sldMk cId="2554893987" sldId="279"/>
        </pc:sldMkLst>
        <pc:spChg chg="add mod">
          <ac:chgData name="Valentina Martinez Gonzalez" userId="02768b9b-8035-4af2-953d-6e44398e0e36" providerId="ADAL" clId="{3F74547A-0F25-427D-96F2-E2CDF1C1853C}" dt="2021-07-02T22:58:17.301" v="3465" actId="1035"/>
          <ac:spMkLst>
            <pc:docMk/>
            <pc:sldMk cId="2554893987" sldId="279"/>
            <ac:spMk id="5" creationId="{D127C459-7B57-445A-BA5B-30C5C985B47D}"/>
          </ac:spMkLst>
        </pc:spChg>
        <pc:spChg chg="add mod">
          <ac:chgData name="Valentina Martinez Gonzalez" userId="02768b9b-8035-4af2-953d-6e44398e0e36" providerId="ADAL" clId="{3F74547A-0F25-427D-96F2-E2CDF1C1853C}" dt="2021-07-02T22:58:17.301" v="3465" actId="1035"/>
          <ac:spMkLst>
            <pc:docMk/>
            <pc:sldMk cId="2554893987" sldId="279"/>
            <ac:spMk id="6" creationId="{0D5493BE-A183-43DE-A11A-976B92D8A911}"/>
          </ac:spMkLst>
        </pc:spChg>
        <pc:spChg chg="mod">
          <ac:chgData name="Valentina Martinez Gonzalez" userId="02768b9b-8035-4af2-953d-6e44398e0e36" providerId="ADAL" clId="{3F74547A-0F25-427D-96F2-E2CDF1C1853C}" dt="2021-07-02T00:42:19.632" v="854" actId="108"/>
          <ac:spMkLst>
            <pc:docMk/>
            <pc:sldMk cId="2554893987" sldId="279"/>
            <ac:spMk id="11" creationId="{6280BF24-E265-4A0D-86E2-265FE609FDF1}"/>
          </ac:spMkLst>
        </pc:spChg>
        <pc:spChg chg="add del mod">
          <ac:chgData name="Valentina Martinez Gonzalez" userId="02768b9b-8035-4af2-953d-6e44398e0e36" providerId="ADAL" clId="{3F74547A-0F25-427D-96F2-E2CDF1C1853C}" dt="2021-07-02T22:58:08.233" v="3432" actId="478"/>
          <ac:spMkLst>
            <pc:docMk/>
            <pc:sldMk cId="2554893987" sldId="279"/>
            <ac:spMk id="12" creationId="{8912B643-BDE8-4F38-8968-6AF669961150}"/>
          </ac:spMkLst>
        </pc:spChg>
        <pc:spChg chg="add del mod">
          <ac:chgData name="Valentina Martinez Gonzalez" userId="02768b9b-8035-4af2-953d-6e44398e0e36" providerId="ADAL" clId="{3F74547A-0F25-427D-96F2-E2CDF1C1853C}" dt="2021-07-02T00:54:16.274" v="926" actId="478"/>
          <ac:spMkLst>
            <pc:docMk/>
            <pc:sldMk cId="2554893987" sldId="279"/>
            <ac:spMk id="18" creationId="{53A8C12D-176D-4D7F-818A-56D3B14B536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7" creationId="{E74009BC-0285-4D28-877F-408EEED58C4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8" creationId="{55C8FF6B-D58B-40A9-A7FD-C0588FAF558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9" creationId="{1957096F-449C-4CCE-B894-D096A32F78B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0" creationId="{4D952F40-E42B-4DFD-9994-7F02D8ED27C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1" creationId="{11332FB5-1038-459E-960A-D6D86E5388C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2" creationId="{48D49920-E6B8-4992-945E-98802E383AA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3" creationId="{30D0FC5C-3AEB-444A-97E1-BF02B73B28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4" creationId="{631E89B2-9C8F-4C22-9BEF-577599C6A3A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5" creationId="{B307C9B4-6873-4292-850C-33B460D0A01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6" creationId="{9868DAB7-80B4-4F44-803B-16642115755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7" creationId="{EFD1757C-35EA-48FE-B194-A77A76B9FE0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8" creationId="{F5C2568D-FAAC-4919-A6CE-236647F427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9" creationId="{F86B1128-FE57-405B-8729-D32537DDA66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0" creationId="{077C511A-78DF-4DA3-9A79-02874A7AA30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1" creationId="{6BC11037-AF42-4D21-8720-1B96342122E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2" creationId="{9CC368D4-6201-43B6-A4DB-9691492FABB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3" creationId="{CC85CF20-46E2-4486-99F2-A8E95C3769A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4" creationId="{6981092B-0984-46C1-88FF-495A4E9F199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5" creationId="{109897E3-F421-4E83-907F-D49401035CC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6" creationId="{3AEC1C9C-9E8F-4529-8C7B-75793BEF440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7" creationId="{8E7D8895-A275-484C-BE67-720BF6A9F26F}"/>
          </ac:spMkLst>
        </pc:spChg>
        <pc:spChg chg="del mod">
          <ac:chgData name="Valentina Martinez Gonzalez" userId="02768b9b-8035-4af2-953d-6e44398e0e36" providerId="ADAL" clId="{3F74547A-0F25-427D-96F2-E2CDF1C1853C}" dt="2021-07-02T22:58:05.458" v="3431" actId="478"/>
          <ac:spMkLst>
            <pc:docMk/>
            <pc:sldMk cId="2554893987" sldId="279"/>
            <ac:spMk id="168" creationId="{13D801CF-F152-4278-B9FB-7EC4437F65F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9" creationId="{E0812DD1-CD2A-44D5-B0BC-9095A2BFAD2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0" creationId="{A9112B07-8421-484B-B0B5-3AC04834D96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1" creationId="{BCF781BB-A86B-4DAC-A889-1B11F749B22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2" creationId="{C3D5B182-576B-4FAD-B645-44C55FA54C0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3" creationId="{2FAC14C9-F446-420C-8EE6-7765803475E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4" creationId="{889716E3-35D3-4FC1-9D5C-54A882EBF20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5" creationId="{C8C0B8CA-5B0D-4D7D-9236-312AB409FF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6" creationId="{B81583BA-D66F-430F-B1AE-5AFC9C8CB3E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7" creationId="{849E2E77-70CA-4AD4-966F-E690380A30F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8" creationId="{3AB2089B-DA17-46D3-A539-322070ABD92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9" creationId="{E8171640-6212-4405-AC2A-AA61B4995BD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0" creationId="{D35C628D-E10D-4850-AF4D-6BDD4C23669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1" creationId="{8BB3985B-582C-4DC1-8CF9-40A378CA58B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2" creationId="{3A64C336-8EB7-4081-95EB-DA0B4211BC2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3" creationId="{0D5D4350-280A-4B7E-BA2C-EA2703BE048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4" creationId="{39959256-47A2-41F5-8FDB-BDB1FE44199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5" creationId="{6C5FBE4F-A5DD-44D5-A792-02684EB5AE0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6" creationId="{720D30DF-C87F-40DC-A8EE-EA8EDA1FB78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7" creationId="{588796AA-EE50-4DBF-AE45-181F742DE9A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8" creationId="{6CA97892-C31B-4850-911A-1C1224877A3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9" creationId="{2C34064D-1A84-4C4F-B858-84320C13816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0" creationId="{5E70F89D-F7E7-4E41-B07E-92BF9FC93E4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1" creationId="{B9BA8CA2-BA1D-4542-8A0B-265D0835ADE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2" creationId="{54E4C31A-53EF-499A-AA29-23D85459FB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3" creationId="{5E0FB072-B4D6-4C72-96AB-1CDBF194A18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4" creationId="{346152EF-C331-4A3F-8F42-EBA5C9EC0AA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5" creationId="{E064E962-C81A-4A44-AB22-A86F215B999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6" creationId="{0C3954BB-713F-42DD-B782-FDCDC5B5B4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7" creationId="{952030C4-B3EB-43CA-A92E-2F2B4A2A5F5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8" creationId="{2B79B282-7B70-41CF-97F8-DC58223B6E5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9" creationId="{BFDF15F4-9E3F-4B9D-BE7A-14FBE8A8D9B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0" creationId="{57D47673-CD4C-471C-BE8C-1F279AA15A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1" creationId="{D174EF65-67A7-41F9-9E6C-F166E93D4C6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2" creationId="{38EE3902-B515-4A52-9B8F-BC20987759C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3" creationId="{78674DBE-B051-4F60-92A7-79792769599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4" creationId="{DA5CDB69-5454-4038-87F1-F44C982610E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5" creationId="{56321045-37FA-4C4C-8280-0828E4CAEB5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6" creationId="{6973CC12-07EC-4867-9A4F-157463DCDE2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7" creationId="{986D491B-C290-41EC-A217-931358A7306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8" creationId="{1FD05D4D-DF20-49E8-B407-84FA4B31932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9" creationId="{68934069-EBCC-4DDE-8509-B8EA498B7A3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0" creationId="{876FF51C-D83E-4CFC-A2FC-5298FD7FCDC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1" creationId="{E0EA78FC-74E7-4EFD-A708-7BA74D4462A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2" creationId="{8F0FD01C-EB6D-40CF-8098-515948F9806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3" creationId="{97DB9531-710D-4CEB-99B0-E7EC5E252BE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4" creationId="{DB0853F1-8260-44AA-AB4C-F0555C414BE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5" creationId="{D0E9C388-5619-453D-AF64-A62C7D212A0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6" creationId="{F03558AE-6F2B-4402-BD81-CB776A77FA2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7" creationId="{55EF8CD9-FAE6-46D3-9546-5BB873BD53B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8" creationId="{507E8DC2-C486-4F14-9DA2-591F0F9CFC6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9" creationId="{8EB0E941-77AF-48B1-86D0-3DD3874DC3D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0" creationId="{8532F516-1EB5-4E2E-A36F-2363D1D7BEC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1" creationId="{A226BE8C-DD79-4F6B-8F7A-CDF38581290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2" creationId="{EB610914-F3C6-4615-9CA1-B5F56C951A2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3" creationId="{C56E771A-EDB0-403D-90FA-FA9DD2E7A64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4" creationId="{35B41554-1042-4503-8824-99DFAC44EDC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5" creationId="{5754347E-D281-43AB-86C5-E3BE017395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6" creationId="{A5E2E030-30B6-45FB-8240-D99B2D5F8BF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7" creationId="{079F32F9-93B5-41CE-9512-F53001ADFE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8" creationId="{04DC57A1-9149-425F-BC0C-37BFC50BE6A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9" creationId="{FAD0F30F-EDF7-442E-A746-3850941AF19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0" creationId="{2E78597C-2835-4B5F-81CB-390D6751E53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1" creationId="{10A115CB-0811-4477-96F6-5A01E423D54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2" creationId="{32724E60-3F47-49EE-9759-EB3F268F31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3" creationId="{CF2B3BFA-887F-4F31-BF8D-A044BD7FC48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4" creationId="{380066B8-4242-414D-A380-BADB13E497F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5" creationId="{F0EBF152-CDA1-4850-86AF-8A58BEF507E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6" creationId="{EF2A5FA7-8B91-4361-B063-B3F89D8D01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7" creationId="{115C0B83-07CF-4C5B-A141-50C056E672F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8" creationId="{8B56944B-64D0-4522-8376-085DC2560FA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9" creationId="{3615F841-C723-4AF0-B646-B6CBFA7774A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0" creationId="{A18987D3-E35B-40BB-A3C0-27245D88FE1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1" creationId="{81C82221-CB8B-47A3-AF0A-9EE79C31C9D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2" creationId="{3C4C6B5C-F507-4818-9663-19E1A10E16D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3" creationId="{56BE6843-14CB-49A2-BB05-7899C15F2C8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4" creationId="{9C130B41-2140-4DDE-A788-1EA8C823B3B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5" creationId="{1DF7F8EE-6E39-4C26-BB39-A12FC60E716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6" creationId="{28EBBFDE-E9EA-40CC-9576-245E5CDF98B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7" creationId="{474DE16A-5A6F-4038-A704-6A53248618E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8" creationId="{4837A55D-9A80-47C7-96BA-2B59599858E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9" creationId="{2011C8B6-D325-459A-B613-3F5CFA022F3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0" creationId="{36580A3E-6D77-480C-B281-CE3DFEB54EF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1" creationId="{FDDE7E4A-B5A1-4333-87ED-47E3A767E59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2" creationId="{6F2422FA-1E74-4EF6-947C-78AF56EC88C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3" creationId="{0598FBBB-7660-4EC7-BBC0-04D9A2A89B3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4" creationId="{EA01DBDD-C6F1-40AF-B128-25775D57BAB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5" creationId="{CBE32E56-4025-4255-8D25-0030D9C802C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6" creationId="{36DC1E36-A74E-4EE1-8991-3F6712385A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7" creationId="{2753C872-ED2D-414F-963F-22342B0EC86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8" creationId="{CCD598B7-51BA-4F8E-8785-6ABB7CBB237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9" creationId="{BB4CA166-FCBF-4A19-87ED-6DCB1EF7519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0" creationId="{32AF0A12-DA41-43AA-A712-077709B0D79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1" creationId="{112C75EE-9E8C-42E3-9CCD-A6E8E8621B0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2" creationId="{8F67332B-E6D0-4142-A885-997F63608FD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3" creationId="{379F617C-416E-40B5-B41A-F436BA91F8D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4" creationId="{3D51B857-3A49-4F9E-BA25-6B184AB0EE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5" creationId="{E2DE12ED-C0D1-48CD-A7AB-A4E7FC19FDB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6" creationId="{C819AA9A-92C5-4063-B314-02BC8964401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7" creationId="{71AED6D5-E6AC-4982-8A84-8D2B9152574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8" creationId="{9495D66A-EE66-41B7-8C6A-90882D87E01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9" creationId="{B76EC5E2-9143-48EA-89F3-B695FF49B2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0" creationId="{EFBB365E-919A-4E93-88A7-E507E92E3F4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1" creationId="{2A9FE500-D8A2-4F96-93F9-B417CD18411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2" creationId="{2F13E346-121B-4481-AB92-470E8A9A142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3" creationId="{8C015B99-72C0-4E2B-A8AA-63FC1A647E0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4" creationId="{D6B074E1-1289-405B-96EF-66DE4852259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5" creationId="{122AF7A8-AC41-40A3-8EAB-C6257743354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6" creationId="{727D92F6-A607-4CAD-980F-6696768FC63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7" creationId="{BF16E143-37EB-44C9-9BEE-7BB3747046C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8" creationId="{31D3A6A0-AA6D-422D-91DC-9505831E8F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9" creationId="{4A1B533C-2920-4228-A5A3-C8017D62F45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0" creationId="{123636D3-E319-4CB5-AE8C-935AA8E4BAB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1" creationId="{E9DA43F7-8CE2-4AFE-967D-7BBCAB15A6B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2" creationId="{9FCDF1BF-77FE-4988-A539-D128112A0AC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3" creationId="{F8B22BBC-C0A8-4FDE-9B22-F131801DA9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4" creationId="{29B7E845-0B27-4A71-9435-A74A15D60D6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5" creationId="{A21A58B8-C1C7-472F-A7E5-2A266050861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6" creationId="{34A5CBFB-3E1E-4C91-B9ED-4AB9E31E395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7" creationId="{1E465B57-009C-491C-B5D0-B59D5EDE5B7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8" creationId="{1D9B0959-377F-468E-90AF-748A799E7DF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9" creationId="{2BE9D9B4-9347-4BC6-AEDF-57D5CD15F49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90" creationId="{9718C4A7-A8C7-49D6-A3B3-B2F013F1FFA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91" creationId="{368289FC-948D-475F-B62C-B08A03FF5D1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1" creationId="{A93CEA2D-2406-4319-AC24-72FCC402ED9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2" creationId="{23CC9BEF-38BF-41DF-A4A1-3B53AF4B050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3" creationId="{BEB4E8DE-03F2-458F-9B72-3200DFBF17B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4" creationId="{18E760B9-27E5-424E-8FA9-3E807C9ABD6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5" creationId="{7028234D-75AC-4C13-BCAC-C5403950E0E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6" creationId="{7FCFC2C0-FB69-4B96-8425-239A5609345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7" creationId="{872495F9-99FD-4323-B960-E578AAD7D01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8" creationId="{E88C8BBF-9D13-40F7-86F8-7301E61B5A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9" creationId="{75165C5B-4961-4461-B688-0833D55973E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0" creationId="{DDCFCEF5-FF04-4366-A6DB-E72062633B5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1" creationId="{B67F4F20-2217-46E6-8D20-72C0F3AFDBC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2" creationId="{36CB61FC-21F3-46EC-99E9-CB6A8B0F06D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3" creationId="{34A3FEC6-87AE-4A10-8652-D73AD7A9431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4" creationId="{79507376-C813-4283-96EF-3D09AF22E23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5" creationId="{B76B4AFF-527D-429C-A92E-F3A1905D01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6" creationId="{1EE45839-A984-4842-A967-F13D94F955F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7" creationId="{DA614586-39BB-40D5-8921-1401C8F564C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8" creationId="{162FCD14-E258-408D-B3ED-04ABB23A70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9" creationId="{2E3359F9-92AF-4FC8-9A83-A1C9896C52F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0" creationId="{4088612D-E279-47F5-A46D-9F756A9ADCB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1" creationId="{ABF7BD36-63F5-4FE5-ADD2-EA8718FD4BE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2" creationId="{F71C8612-7AEE-4B03-B88A-3ADACF7E949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3" creationId="{AE1B7F29-84E1-419A-B574-AD4BAE642F3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4" creationId="{E0D504BB-0219-45C8-8388-03B4BD2643E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5" creationId="{ACA4416A-A9E9-4C57-8F99-27FEEA009B2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6" creationId="{B06E16BE-47C7-41B7-8919-9C1E5C53D1C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7" creationId="{0C481477-1CFD-47D3-BC1D-7C2401F7043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8" creationId="{C09CB711-C81C-4FD1-B543-AB7DC3FBDC0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9" creationId="{85F57246-1BA6-421E-AA21-F800B457924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0" creationId="{886CA3A5-8D66-48CA-BDA4-23D2A36F73A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1" creationId="{4986896E-77DB-482D-AFCE-CFD7D6FB1B7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2" creationId="{7F2E38CA-C7C5-4A49-9FFF-378460D0257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3" creationId="{6DF7B4D3-2DFF-4CBA-80B6-1F827B8FABA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4" creationId="{4EA6BF76-7972-4C92-900F-C77F1B52357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5" creationId="{3B345BEF-18CC-4340-A902-E5EF764CA8A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6" creationId="{2211C4DD-9E90-4315-A486-1EB020502A8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7" creationId="{A1120F43-516A-46BE-9639-9C1645C7C4A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8" creationId="{7B84B4DF-CBB3-4AC7-AA8E-2BC5CFB1952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9" creationId="{2DA9863F-8E43-40F5-A737-13ADE777CE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70" creationId="{3E40AFCC-429F-4FE3-B0D4-8DAFCDBBA7E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71" creationId="{3BDEAEAF-88CF-433D-B16B-E06BF751E82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3" creationId="{609D5E0F-89B6-404E-AF28-BA2B91C1E03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4" creationId="{AEF4FAF8-0347-4D49-8A94-7938B6ED4B9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5" creationId="{D547C24B-6CCA-41FC-9C40-F3353B7343E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6" creationId="{CAB383DC-E08F-443E-BD71-DBBC0BD40F2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7" creationId="{711D3F86-25CC-4EE9-944C-7948784E933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8" creationId="{77C192CE-7FB6-406C-8434-DC73E6FED4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9" creationId="{5354AEE9-6027-40A7-8833-D9718D12309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0" creationId="{B6C71879-64F9-48C8-8EF8-3DF381CD4FD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1" creationId="{62656994-E818-4638-A28D-B28FD8CBD62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2" creationId="{1DBFDFC2-A5E1-42F5-B14A-5FDF3DDFB5C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3" creationId="{0D21E961-55C6-4AD3-ACCD-8430818361C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4" creationId="{8A813E63-CA71-4A35-8140-E4B21D00C94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5" creationId="{C84D39AB-83B2-46DA-81F2-8A9CB660768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6" creationId="{68C5B21F-619E-4ED9-A743-868583DC3E3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7" creationId="{C020CC23-FD1B-49DD-949E-7246DE5DDFB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8" creationId="{0D925AC8-502F-4189-AFAE-FC17128D8A7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9" creationId="{CEE47632-EB0B-49B6-ABEA-CB23266945E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0" creationId="{F8C40C42-673A-46AD-9F1E-B1DC9A718AA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1" creationId="{F4B36DCB-372C-4A46-AEFA-6CAC2AEA2D1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2" creationId="{68068607-5255-4F8B-AD6F-73D4693A445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3" creationId="{66141B31-F716-459C-91E1-437B8CEDBD5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4" creationId="{E7181ECB-F12B-45F4-8FCB-CDD7EBB9271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5" creationId="{D889256B-3FEC-4CBE-A34C-F549915EAA6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6" creationId="{49618B18-4D34-410A-9EBA-5E37C17F2DE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7" creationId="{D5D6BEDF-8307-440A-93B0-CEED1AD2FC0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8" creationId="{11B91BD0-4015-47E9-B2DF-01C9C50228F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9" creationId="{2A459BCA-A28A-45D9-9305-C0335412C78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0" creationId="{6AD93365-8CC1-4441-83B9-0B628A81A5D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1" creationId="{49EAA15F-A08B-4956-B612-2D48814F15E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2" creationId="{A6DAD150-C9DF-475F-9B22-28D679AF319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3" creationId="{AD48C1E6-882C-4824-8BF9-C0F87C7657C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4" creationId="{0B8EEF42-15DF-4EBF-A26A-B5791AFDA32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5" creationId="{FA4DDFE3-DDF0-47D4-B0A1-824A801B565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6" creationId="{8D11A27B-7A41-4084-9180-31A394E5A33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7" creationId="{7ADDF38F-43A5-4FDD-8E03-37D17EF583F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8" creationId="{047780D6-3024-4785-A3CC-4E8D6BEBAC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9" creationId="{058B62D8-6EF6-4578-B925-85EE6890EED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0" creationId="{44249994-103D-442C-AF1D-A1C85C42B47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1" creationId="{7C93532A-68F8-4C69-8D21-C73B8E3730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2" creationId="{4A6BFEB4-C5B4-4FF7-B73D-F5FE2151AF8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3" creationId="{DA38F7CF-3269-4A2C-94AC-1295A07E6C2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4" creationId="{EDFDAA20-8726-468E-B350-567C7A7BF0F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5" creationId="{A64EDB13-EF76-4E20-A2A4-AC8F5F4BBFD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6" creationId="{AE57A452-4C24-4EA9-85AA-49D12310E79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7" creationId="{F0543857-4735-4FD9-AB4D-6B7E8FF4CB9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8" creationId="{3B11490E-B2F9-4269-8B3B-0E94951DF83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9" creationId="{2E01B010-7A52-4A5C-AF90-1BC9DF29E0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0" creationId="{FC748FF7-8815-4397-9947-3BCCA8727CA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1" creationId="{36A87224-6FA1-46F4-83F9-542A32EB195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2" creationId="{BECF0B2B-2EC4-46F5-B634-264CFCCF0E1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3" creationId="{4BCE1986-6EC6-4888-A982-A78C12E8E82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4" creationId="{289189BC-3CD0-4BAD-98CF-DE993FDB8DF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5" creationId="{F03C233B-036D-42AD-B7CC-B69DF81E2D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6" creationId="{B1B9A415-8139-4813-85CF-EB1F46A9C8B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7" creationId="{D6E8BD3E-C872-45FC-A1F1-C3CCA13278F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8" creationId="{BF5518A1-783E-4EF0-B125-93115DCD7B3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9" creationId="{680803AE-16E9-40A3-84E6-81AC83F02D8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0" creationId="{39106F23-9DD3-4500-84E1-D11A60EC5E4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1" creationId="{638E6664-27CE-460B-8939-2A3B5C29BAF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2" creationId="{DD2B1E78-57BC-4BFA-9C31-2D2629E3011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3" creationId="{7B47E9AE-CBCF-4309-858B-C6AA7CF2EF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4" creationId="{8247E7C2-DB92-4315-8329-23630703FCE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5" creationId="{5E68ADD0-4C40-4646-81F9-04CDB654CBB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6" creationId="{691FD625-B1D0-4CEF-A3F0-E85D7D3F5D6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7" creationId="{7D3F9CCC-3BDE-4E75-B2DE-BCFDF7AB767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8" creationId="{D296C68A-E738-43AA-B3DB-302CE69E3A8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9" creationId="{91B18755-DF63-45DA-832A-7C85001D05D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0" creationId="{46AF8E77-A8FC-4692-878C-F9C2E3EC529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1" creationId="{AC07CF18-4CB0-41F0-8FD9-D5245CEBE15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2" creationId="{88D713CC-1469-4F19-9DD8-7E16A010534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3" creationId="{F54790D4-BB59-427E-9319-5C96F80B6AC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4" creationId="{B1E4BB20-7C91-4203-939E-ACC56A76B4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5" creationId="{963FEC07-E394-4B8F-A674-60CD8B6E6E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6" creationId="{B24F8559-8969-4E04-9E3F-40B115DC938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7" creationId="{B9811C50-7059-4A25-B7BC-7563D7C4E1D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8" creationId="{4BE959CB-1CCC-49A7-B73A-0D724C3B2FD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9" creationId="{40745F20-5F2D-4289-A65D-736DBA630B7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0" creationId="{B11FF497-7A1A-4AC6-B720-59859A42D3A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1" creationId="{CD428D11-D645-4A95-819D-5D3B8E473CD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2" creationId="{AC86F082-1D62-4E00-9290-070E3BE9DB1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3" creationId="{6BD23C68-6CA4-4362-887E-F3B8ED41BC9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4" creationId="{80739F32-E0B9-4329-ADB9-827E7603A8C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5" creationId="{BFB27E97-90A1-4032-ACB7-E9ED6842FAE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6" creationId="{EFEEB9E2-C2F9-474E-B4A0-45ABE35E822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7" creationId="{D24502AA-CF1F-455A-A77F-249F8E3F295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8" creationId="{9988232C-90B7-4BA4-805F-EC5DCEEC6E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9" creationId="{954288B4-7DBA-4F97-99F9-223B5475650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0" creationId="{B024CB12-7DA6-4D6C-88FB-1867335485A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1" creationId="{0AAE8AD3-73C2-44D2-B71D-B19AB1A7975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2" creationId="{9716593B-6DD5-4A4B-8560-628F529243B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3" creationId="{E2E6095A-065B-4752-AC8D-D9D0AF80FE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4" creationId="{E31378E2-3E45-4240-9235-4C53E8D4782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5" creationId="{AA6EBB08-C46F-47FB-ADE3-524D4843838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6" creationId="{018E6FCB-131B-4C77-8F09-337B4DF4E28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7" creationId="{2C9DBA3C-2C84-40AD-AB4D-7D7D8C1B56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8" creationId="{1259223C-6C11-406B-AAF2-C6AE3BFACA4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9" creationId="{06129B52-C629-4D88-B5A7-B6DCB9AC07D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0" creationId="{A937E7A1-364D-4693-B957-59EDE58EEF0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1" creationId="{8AC88B23-012D-4A04-962E-5BF102E8895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2" creationId="{979CD4EE-EAD0-4EBC-A6F9-6043CA824CE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3" creationId="{AAEC2084-62ED-4BA2-967A-00C467876CF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4" creationId="{A00B38DD-17B8-4D1B-A42C-36A6568BBA7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5" creationId="{E4FA4A10-326F-431D-817F-ADAF39E31E2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6" creationId="{4DF2314C-107E-4EA8-910F-9B68C9A822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7" creationId="{AE1B4191-9215-4779-BC78-19A8A7A11E4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8" creationId="{865097CE-39CB-4B85-BDD3-299AB187585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9" creationId="{77F3C4E6-6334-4F54-8CBC-2511938C220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0" creationId="{67085FD0-79B4-4746-A935-8C6FFD6C91C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1" creationId="{56FAB311-1E3C-448F-9630-EC5B5A7B391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2" creationId="{FA7ABD0B-FE2A-4E3E-BAF0-F10A2B3FBF2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3" creationId="{AE4666CE-9A8F-4BDB-8228-E25998E8B91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4" creationId="{81AEE1A8-68C4-4198-841F-4ACBC4EDF49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5" creationId="{3AC57CC5-2E76-4B8E-B90E-0E703DED793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6" creationId="{EFDB1ADA-D4F6-4AA4-BB0E-40C7120DD0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7" creationId="{83CC1296-6371-4ED8-907A-2255A40FD10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8" creationId="{36090EF1-74B3-487E-95A0-5C118ECF1D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9" creationId="{2669838A-22AB-4320-B636-06E10F5F9D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0" creationId="{26A919EF-78E7-41DC-8A92-E7287C77E21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1" creationId="{65A8ABB7-AC16-4E41-8346-BC6509A53B3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2" creationId="{0C2738BC-ECCD-4F30-A730-91C8A7C45AB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3" creationId="{25FAAD10-2B56-4629-8CE0-E9C7515708F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4" creationId="{3AAB95C9-5303-41FF-A336-BE7CA82E888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5" creationId="{025AFFE2-7CD3-48DE-A192-FB73A48972E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6" creationId="{8FDEFFF8-E52B-4E83-950F-DCB20527756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7" creationId="{CE1C3360-9706-4C4E-91DF-67887ED7BAF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8" creationId="{F5CDF81C-ACCA-40CD-8179-70BF61EA31C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9" creationId="{601EC90A-8A14-4EAF-9034-6B37B0D779A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0" creationId="{275CF0B9-E8C3-46FE-9E29-0E058DEC197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1" creationId="{6DEF1B3E-6004-4DF5-B1FD-FE3FDFEB0DD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2" creationId="{E59CA7AA-81CD-465D-9750-59B9DAD0930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3" creationId="{6E00C983-3225-4FB3-88B6-97AB56E7191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4" creationId="{5D34475E-13BA-4DC1-A4DD-A377B943594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5" creationId="{D88D203D-D57A-430D-BEAE-688B538243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6" creationId="{A751EE24-F9EC-449B-AB61-4C8C236EA4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7" creationId="{29B6AA66-5CBA-46FF-A6C2-74BEA9267B8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8" creationId="{4A138F95-65C2-48A2-8ABA-C0C153AC36A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9" creationId="{10BF32EA-C6A0-429F-8155-BFA690BDE4F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0" creationId="{4380EEA6-8C1A-4140-B726-7183758CB6D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1" creationId="{2092B9A7-0EB1-45A4-8112-C5530BB2D85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2" creationId="{BEE0CEF5-ADAB-4075-AA2C-EA432FA3387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3" creationId="{4C5A9C0A-B35E-4BCF-934F-ED2914918CE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4" creationId="{7229D792-6374-4CA8-A8F6-B97539059EF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5" creationId="{4FD66FBF-B413-4477-94AF-DF03BA713D2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6" creationId="{3107C4FC-1FFC-4834-99C4-76F0CF43419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7" creationId="{AA2B6B78-C68C-44A9-9020-F033C147159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8" creationId="{4AE1E165-0B06-4CA6-AA5E-574F4A7F80A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9" creationId="{307270FB-0777-4799-8485-88041566A2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0" creationId="{3ABCC703-A87B-405F-9F60-C7FDF172879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1" creationId="{144B0263-73FD-4D10-9A3B-568BFE53933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2" creationId="{B363DFB5-17FC-40EF-9136-252E6C7E2E3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3" creationId="{8E5A95FC-22CC-4FB3-89F1-5CDE98935FF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4" creationId="{DA97EA6A-3A7E-4FC3-AB37-81C1A05E5D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5" creationId="{376B6A6B-555A-4E6E-AFF0-1300996A257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6" creationId="{4B9C7A3B-4EF5-42CA-B86A-BD78AE848C4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7" creationId="{BBBACD97-E0CA-4120-9810-B79B27C228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8" creationId="{FDAD9F37-56AE-42F7-BE6B-FEE72500870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9" creationId="{6D060993-100A-4FC6-ABBB-0CC8FEAE99B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0" creationId="{6577CBC0-1FE8-4767-AC4B-C9A2FE65C40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1" creationId="{4A427038-C1B8-43BF-9D6A-3B00F8A49AA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2" creationId="{F8F109A5-D407-463B-A811-B9505DDF707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3" creationId="{EE6CA641-28FA-4B76-BE6E-595EEEE505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4" creationId="{D40E1D8E-CE91-4D74-890A-89E89C2220D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5" creationId="{245884DD-E3DA-422E-864F-2E011D038B0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6" creationId="{A16D77F4-59BB-44C4-BF17-CFA478924AB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7" creationId="{6E376504-0BCA-4CE9-96B3-2C14614C15C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8" creationId="{52A8A602-84B6-43A9-A683-D5730FD2206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9" creationId="{01C5672E-F5C5-4983-8292-392DE5FD9AD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0" creationId="{FB17693A-7CDD-440A-996C-25529A246C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1" creationId="{2FA15296-5D40-4B28-B158-F326F6B9E26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2" creationId="{32FA40B6-2C2F-4AF7-A7FC-6FA02358A7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3" creationId="{B011DD5F-1546-412F-BB97-7E1D224985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4" creationId="{FFBDA8A5-B80F-4111-A4C9-B177578F230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5" creationId="{3F0494B6-5652-40C6-B2D1-A438C5BC94F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6" creationId="{5BB54CF4-0388-416D-A86C-A41FB134E1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7" creationId="{D829F6D9-7DB7-4F0D-86D8-9EDF91E6CBE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8" creationId="{1E408CE7-827A-46BA-A684-9F11D81B46B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9" creationId="{9DF88417-9053-4025-8CFF-67133CAF987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0" creationId="{7819AC7B-6892-42B7-8DE2-6B3F1BD333F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1" creationId="{76A882CE-8031-4071-8010-508C0A520E0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2" creationId="{04C970A0-9CF1-41BF-967B-17B632DFE13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3" creationId="{53A80C9B-1908-420D-86DC-A81A8EE7181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4" creationId="{64D32F29-8832-47B6-9CAA-40FEA902CE3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5" creationId="{F9C74785-77A8-49B5-9AA8-5110711DC34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6" creationId="{5FAB2B14-8BB5-4919-B3ED-FCB26251B53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7" creationId="{39836BD1-7F7A-48B1-81C0-B993567D300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59" creationId="{3C473958-C650-4CB0-96EB-5F9E6B79127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0" creationId="{6DC82B37-810F-4C5C-9C89-9CF03555474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1" creationId="{B9A8FE14-9B7E-4312-AD35-8B2A4ACE29C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2" creationId="{206463DC-B28A-4DAE-9297-492D0EFD3FB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3" creationId="{4B1F8374-F4DC-495F-8348-ED3D7E849BE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4" creationId="{C0FA9D62-69ED-4593-B757-E37792E77B2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5" creationId="{7AF29A42-2967-49BB-8DF7-BC13B6F15FA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6" creationId="{8D98C63A-9719-46D3-B033-A3F345C4E3F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7" creationId="{A7E9E85C-4514-47B9-87A2-E12BF787622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8" creationId="{65E95506-9B10-42C4-9029-30E7F1D0ECA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9" creationId="{9A61294D-6A13-4506-865F-1C79C9BCC09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0" creationId="{BE155D89-038D-4D7C-A79B-C8A9F7BDE58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1" creationId="{866CE169-D39E-4679-A3D5-FAB6E96583C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2" creationId="{93FCE7BD-F695-4DF8-AB0F-F07339BF23B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3" creationId="{D6C4E0A1-5B29-4D32-BBE7-AB2F5EDA16A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4" creationId="{1F924873-5A30-4FE2-B61F-F7947C8211A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5" creationId="{13D4D714-72F5-49B0-B6AC-C3133CBF2DD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6" creationId="{E633D5A4-C36E-48B8-947E-DDE6A9BC93B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7" creationId="{7DD225DE-AB7D-4A8B-850D-A787B1CDA15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8" creationId="{7F70CB64-B646-42DE-87F2-0D9EC4CF08D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9" creationId="{47D338CE-10E9-4089-B909-5FE583369E7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0" creationId="{2DF648AB-2308-4ECC-8C37-BD00EA8BB96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1" creationId="{E0AC24B2-F696-43A4-81B2-FBA076F5C2A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2" creationId="{7D1F0663-EC7D-4C38-9876-4F4E8A50733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3" creationId="{00ADB554-6515-47D2-B3DE-481D3AC0C08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4" creationId="{A4F784CC-4593-4A52-972A-7356FAD60B5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5" creationId="{BD32C48C-2A46-49DE-8100-4F0BC5BAF7C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6" creationId="{B8D18391-08F8-4DF4-BFC7-3C1E6C41977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7" creationId="{68EDA12F-A421-4538-8989-843BA13B8B2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8" creationId="{635DCC18-BDAB-4AE9-9777-1662D5E7FFE5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9" creationId="{C03A1D1B-9CC3-4A1C-8B67-A6FD13C4016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0" creationId="{66325B91-71FD-4A9A-9F7E-47802512795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1" creationId="{BCB5C316-0126-449A-A8EE-2D434573A26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2" creationId="{6E92066D-B58B-4D13-B3AB-C196A8594DA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3" creationId="{3CAB4D99-B686-4EAD-B786-9D78D4CB4BE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4" creationId="{A370276F-073D-4BE2-879B-54ED67C0ECE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5" creationId="{7B02D46B-1ACB-41E7-AF8C-725B602E76B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6" creationId="{4C8A20DA-8D33-4633-929E-B6BD6C96457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7" creationId="{8454665D-518A-427C-81D3-223675AB1C3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8" creationId="{8F76A910-C20F-4A9D-9091-2F92E61833A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9" creationId="{CAC4A4F3-441C-4A8A-AF82-C3C9DCD2E37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0" creationId="{B7904DBB-CC3C-4FA0-A721-A92833B35D3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1" creationId="{45A92DEA-B2C8-401B-B14F-3DA0C78D987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2" creationId="{4A36148E-7C32-4CC4-9982-D878269EA07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3" creationId="{4A63A335-7CBA-4CDC-B857-F108E15CB71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4" creationId="{B85DDCA8-9DA2-4EF7-8935-610A7A4CDF5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5" creationId="{251B0C5C-2CDA-476D-B17A-60FB5447AB9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6" creationId="{2CA1C3DB-2DFE-4BA9-8DFA-9E6AC95327B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7" creationId="{DE73FC2B-54D4-4C9B-B3D2-ED7E71781B6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8" creationId="{67820467-3AE8-4499-BA68-7E071F883C8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9" creationId="{53F64A02-5997-440F-A2B0-D8719E5A115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0" creationId="{938E07A1-BCED-4FA4-8F88-0CF1B6B2E45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1" creationId="{BFAFAC6B-7FE2-4FFD-8ED2-B6AD260E0D5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2" creationId="{06BD9EC1-A331-4087-874A-21407EFA488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3" creationId="{0F092533-CB80-4F38-AF34-83723B861D1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4" creationId="{198CA7E2-AC72-4EDA-AFEE-84ACA0AEFD4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5" creationId="{9471067F-0A26-426A-BE4F-9D480628AF0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6" creationId="{A4CFE41B-137C-4E2C-9BC7-E0FE7704B4A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7" creationId="{B47F4D03-7ED3-4FF2-9755-4B8D8B9EBF9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8" creationId="{573100A9-49A9-4E0C-ABAD-CF7E55BDB1A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9" creationId="{C569D510-0C99-454F-A935-1378A0F29A7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0" creationId="{842F59E2-65C8-479B-A3D5-5D4926DAA45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1" creationId="{469546DB-B2CE-40C0-A96E-104E7CD4334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2" creationId="{E2C72278-1EEE-4F72-A447-0173496133F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3" creationId="{82943A06-9BF4-4ACE-8127-AB079F2F4AC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4" creationId="{A2381BF3-5B7D-41F8-B8B3-4A3470D80BC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5" creationId="{BFEDA26A-9892-4BFC-A706-4739094CD54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6" creationId="{8CF8A00B-AF15-4C14-AA85-CF09227D7A5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7" creationId="{8AA0406C-D06B-461F-B1F9-7A9A1E7A7D1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8" creationId="{BB8FCE4A-BFBF-4F9A-A3C8-F9143920098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9" creationId="{B149B326-98EC-405E-B657-09F8616B1BD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0" creationId="{EFA2FBFC-C885-42FF-A84C-1C4A7B0162C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1" creationId="{EB63E614-883D-4F4D-8274-927B1D3B9AC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2" creationId="{4EB09980-7324-4000-A45F-252E5AB91C05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3" creationId="{F2468660-CD56-49F1-BFD9-FF117EBCEAE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4" creationId="{C76E5841-6D5F-4BE0-94F9-666ACAD1339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5" creationId="{74F1A67E-494E-4182-8BF8-47BD796E896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6" creationId="{E78719FF-4F0B-486A-84C6-C818B32EFB4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7" creationId="{8A36E9A6-63A9-4BA4-A0B1-99C5E7151BF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8" creationId="{4E55E141-C3A2-42A7-BA57-C91DE1ECBDE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9" creationId="{32F0BEDC-2AD5-47BC-A54C-02B8999C64C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0" creationId="{503C9F68-5F84-4C48-B4DF-D7E7635E9F0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1" creationId="{D2B6E9E5-692F-4BDC-A46D-A80650550E2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2" creationId="{1AEFE3C4-86A4-40C0-AAB9-0A7857296FC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3" creationId="{9D777EE4-A4F0-4E67-AE7A-C8A0D357BB2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4" creationId="{0F756096-6F99-4B7B-A362-BFE51618376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5" creationId="{F666116C-3934-42F1-979D-D1679F44D06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6" creationId="{94ADE104-D2FB-44F7-ADDC-04333F1CF72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48" creationId="{919D94AC-4FA7-47E9-A252-7CC48DBE34F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49" creationId="{4E736436-343F-44FF-83D6-DE7B125CF42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0" creationId="{A7517A1E-8772-4139-ACFB-759117E6564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1" creationId="{42FE814A-D7B7-443B-B756-897F5CCF7B4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2" creationId="{1FA5D20B-1F1D-4218-BB81-C0A92908452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3" creationId="{AC1F0E62-15C5-4303-8C01-95893654B40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4" creationId="{1A1C8213-C16A-46BD-9781-B65FBDBFC66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5" creationId="{E1B1E740-E5A7-4F0A-9132-30632A8B71A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6" creationId="{4710612F-277F-4DE5-98AA-C5EC6A98E00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7" creationId="{026E8863-B625-40C6-8375-5AFAC5759CE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8" creationId="{0649203D-D5DE-45D1-9DFE-8940B800697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9" creationId="{841246EF-8B91-4FC1-9950-C13D023BBB2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0" creationId="{650D4EC5-B222-4031-9F98-8FB3261C6AD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1" creationId="{D923C86A-8D3A-4890-BC7E-6D72F2C362E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2" creationId="{2150A173-9268-4C2A-8081-C7229C41451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3" creationId="{B06F3314-F5B9-4CEA-80CC-77FEFE77CE4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4" creationId="{46222EF8-8228-4380-8D29-33964657678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5" creationId="{8590A3B3-ED19-4B9C-A16B-D1F81B5C529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6" creationId="{7467CCCB-9C32-4874-8030-C9619821030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7" creationId="{1B67AE7D-482D-4C74-A718-7F07573C719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8" creationId="{8A537F11-5426-4C29-954C-61B6E151C9B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9" creationId="{48283E2A-9818-4451-82A6-63315868859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0" creationId="{4E74F810-3E82-4CBE-AA06-7FFA960ACD9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1" creationId="{8413F3D0-BFD5-4D19-96BE-DE06F22DD5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2" creationId="{F3673F21-5FC4-4526-88D0-D2C77ADBFDB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3" creationId="{8451D69A-5495-4BE9-91AA-C275009AEC6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4" creationId="{053FF527-1856-4A5A-9CE7-5048890FA48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5" creationId="{0D979858-F10E-4A4E-A06D-C32A2DA9D83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6" creationId="{54088FFE-4167-4BC0-B4B0-534ECEA72D3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7" creationId="{481B64DB-2F2B-4DE1-8456-6B9DE68AD97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8" creationId="{E6A96B20-E572-4B96-8364-3ABF79CEAB4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9" creationId="{362B1E0B-F944-4AF2-B3E1-DC83698B50C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0" creationId="{FA67507E-3701-4102-B139-65A68A967045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1" creationId="{5BC8271A-8E71-49AB-A564-978006AE6E1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2" creationId="{B0BD99AA-E3F0-4453-93C6-697AC064F280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3" creationId="{5F1D3C28-95F0-4447-9402-9FB94CCF39A5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4" creationId="{7B920674-55B2-4A1A-8D2C-404D163FFA3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5" creationId="{103F7990-C1CF-4CF7-892E-3405E2D5953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6" creationId="{B06EE454-71B5-4CFC-A91B-3C6B1BC29F1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7" creationId="{54ADF5E4-449D-4C24-B295-DBD77164B25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8" creationId="{D4A424C4-91F6-47A3-825E-38DB082F826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9" creationId="{99DAAB18-B1E1-4016-B83D-E6FD640E395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0" creationId="{3BEC4BE3-79A5-4999-AFFA-9B8D8137506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1" creationId="{05CC41CD-1133-41AE-A085-1B98554ECEB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2" creationId="{C078B5EC-4335-4808-B583-E90B51876F4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3" creationId="{0C7C80B8-9A45-498F-9E54-20E49F722A3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4" creationId="{CC6934DD-407F-4087-B91F-E9E91670763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5" creationId="{4BB22253-8498-4285-955A-417BEDDC845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6" creationId="{49398BEF-0B97-416E-9BE0-C2C76007915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7" creationId="{EF05D1EF-C195-447F-8337-C47A560A1BB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8" creationId="{AFE20D0F-D778-4FA4-B213-6FB201AA7C3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9" creationId="{55F0ADD3-ABA3-4DDF-B4A6-1F70ED3A865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0" creationId="{AE0E3219-9540-4265-887F-CDC38995894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1" creationId="{018306F2-1B77-47D8-9B5F-1F26CF68B96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2" creationId="{BEA720AA-CD3A-4A0F-8BE7-B1326CA1E0B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3" creationId="{A096B38E-CE94-4FF7-96C7-E4DCFEAFE29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4" creationId="{CD7B8456-6913-48D1-84CF-6368752C5A2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5" creationId="{658F95B6-EAD5-4A9D-B262-D396B69E021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6" creationId="{75A80E17-C487-4454-B25C-1B569C10311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7" creationId="{07766ADD-F7AE-4760-A823-32C6F7E4F65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8" creationId="{9C859B3A-2FCF-407E-9571-A1D0666F6D8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9" creationId="{64473C05-BD6B-44A6-81E7-2FDC9987073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0" creationId="{CDB9EC56-F389-4282-8270-E192D1FDCA2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1" creationId="{0F8CB0AE-F60B-43BB-8FEE-AB2D6909501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2" creationId="{9096327E-7A03-4E7B-82AA-16B44FBCBDE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3" creationId="{53651B65-93F5-4F80-83E6-427DCE124A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4" creationId="{26A5A4C9-6796-49E4-BC09-C8CC289A1ED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5" creationId="{0567E192-83F3-4C9E-98BF-C36877A1DB5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6" creationId="{DBA33403-150F-4731-8EE7-0175AB0BF02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7" creationId="{817E843C-7B24-435D-85E5-5FF755336BC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8" creationId="{BAEBEAA0-5397-482B-B3BE-ECAC480FAF6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9" creationId="{C3978E97-82E9-43B4-AA69-060EAE3EF1F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0" creationId="{A4A59C11-FEDE-45BB-AA02-071C9340297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1" creationId="{A36CBCDB-CA97-4131-B32D-2E3C831BA3D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2" creationId="{0403C966-8ADD-4338-87C7-9C729566939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3" creationId="{D9225062-9320-448C-A673-8B1E5F21BB6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4" creationId="{953533A1-1925-402F-806D-7C89EE6B8DA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5" creationId="{F0455F9E-2920-4000-BBB7-7C988E5A76A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6" creationId="{446A7561-79E8-4DC0-855D-95994964F9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7" creationId="{3C3FC17D-4B0B-4EC6-AF8D-C8E3603C1BF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8" creationId="{B9490FE8-C71D-4058-9161-9FBDA94F15B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9" creationId="{ED628138-17D8-48F3-90FF-C34630665E4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0" creationId="{924D8431-895A-4CCF-937A-4284EF17DF0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1" creationId="{5D949E04-53F3-4BC1-8003-F4F964B7C23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2" creationId="{E8BFEF8A-5DF3-4495-B503-B224265F690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3" creationId="{C6D77DC5-7D56-40CD-A970-49088924A00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4" creationId="{4F08564E-16F1-42ED-97B3-4C1B1EBEE8A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5" creationId="{13DA5CD4-B2F4-4D62-9723-1617B2E214A0}"/>
          </ac:spMkLst>
        </pc:spChg>
        <pc:spChg chg="add del mod">
          <ac:chgData name="Valentina Martinez Gonzalez" userId="02768b9b-8035-4af2-953d-6e44398e0e36" providerId="ADAL" clId="{3F74547A-0F25-427D-96F2-E2CDF1C1853C}" dt="2021-07-02T01:37:48.004" v="1810" actId="478"/>
          <ac:spMkLst>
            <pc:docMk/>
            <pc:sldMk cId="2554893987" sldId="279"/>
            <ac:spMk id="836" creationId="{B19F4BF7-EA6E-4496-8479-75F0F17A27A7}"/>
          </ac:spMkLst>
        </pc:spChg>
        <pc:spChg chg="add del mod">
          <ac:chgData name="Valentina Martinez Gonzalez" userId="02768b9b-8035-4af2-953d-6e44398e0e36" providerId="ADAL" clId="{3F74547A-0F25-427D-96F2-E2CDF1C1853C}" dt="2021-07-02T16:13:33.512" v="2161" actId="478"/>
          <ac:spMkLst>
            <pc:docMk/>
            <pc:sldMk cId="2554893987" sldId="279"/>
            <ac:spMk id="837" creationId="{05EC57D4-E7BC-40FF-AEBC-421973BCF77D}"/>
          </ac:spMkLst>
        </pc:spChg>
        <pc:spChg chg="add del mod">
          <ac:chgData name="Valentina Martinez Gonzalez" userId="02768b9b-8035-4af2-953d-6e44398e0e36" providerId="ADAL" clId="{3F74547A-0F25-427D-96F2-E2CDF1C1853C}" dt="2021-07-02T01:37:46.616" v="1808" actId="478"/>
          <ac:spMkLst>
            <pc:docMk/>
            <pc:sldMk cId="2554893987" sldId="279"/>
            <ac:spMk id="838" creationId="{106D68A5-C72B-4362-997C-B00C8CAAAD65}"/>
          </ac:spMkLst>
        </pc:spChg>
        <pc:spChg chg="add del mod">
          <ac:chgData name="Valentina Martinez Gonzalez" userId="02768b9b-8035-4af2-953d-6e44398e0e36" providerId="ADAL" clId="{3F74547A-0F25-427D-96F2-E2CDF1C1853C}" dt="2021-07-02T01:03:27.541" v="1053"/>
          <ac:spMkLst>
            <pc:docMk/>
            <pc:sldMk cId="2554893987" sldId="279"/>
            <ac:spMk id="839" creationId="{3321C61D-E018-408A-90D5-4CEEF1FA8F76}"/>
          </ac:spMkLst>
        </pc:spChg>
        <pc:spChg chg="add del mod">
          <ac:chgData name="Valentina Martinez Gonzalez" userId="02768b9b-8035-4af2-953d-6e44398e0e36" providerId="ADAL" clId="{3F74547A-0F25-427D-96F2-E2CDF1C1853C}" dt="2021-07-02T01:37:45.529" v="1807" actId="478"/>
          <ac:spMkLst>
            <pc:docMk/>
            <pc:sldMk cId="2554893987" sldId="279"/>
            <ac:spMk id="840" creationId="{336665E6-F8EA-4EE9-9268-115439E339A7}"/>
          </ac:spMkLst>
        </pc:spChg>
        <pc:grpChg chg="add del mod">
          <ac:chgData name="Valentina Martinez Gonzalez" userId="02768b9b-8035-4af2-953d-6e44398e0e36" providerId="ADAL" clId="{3F74547A-0F25-427D-96F2-E2CDF1C1853C}" dt="2021-07-02T00:48:32.857" v="904"/>
          <ac:grpSpMkLst>
            <pc:docMk/>
            <pc:sldMk cId="2554893987" sldId="279"/>
            <ac:grpSpMk id="146" creationId="{687C074D-2CF3-46AF-9E1B-FB49B5639516}"/>
          </ac:grpSpMkLst>
        </pc:grpChg>
        <pc:grpChg chg="del">
          <ac:chgData name="Valentina Martinez Gonzalez" userId="02768b9b-8035-4af2-953d-6e44398e0e36" providerId="ADAL" clId="{3F74547A-0F25-427D-96F2-E2CDF1C1853C}" dt="2021-07-02T00:48:29.789" v="902" actId="478"/>
          <ac:grpSpMkLst>
            <pc:docMk/>
            <pc:sldMk cId="2554893987" sldId="279"/>
            <ac:grpSpMk id="292" creationId="{FC2F6878-EA66-4B71-AB0C-4E6AA488D2CB}"/>
          </ac:grpSpMkLst>
        </pc:grpChg>
        <pc:grpChg chg="add del mod">
          <ac:chgData name="Valentina Martinez Gonzalez" userId="02768b9b-8035-4af2-953d-6e44398e0e36" providerId="ADAL" clId="{3F74547A-0F25-427D-96F2-E2CDF1C1853C}" dt="2021-07-02T00:49:01.241" v="909" actId="478"/>
          <ac:grpSpMkLst>
            <pc:docMk/>
            <pc:sldMk cId="2554893987" sldId="279"/>
            <ac:grpSpMk id="472" creationId="{8B78D3AD-EFA6-4252-AF94-B927979EBBD9}"/>
          </ac:grpSpMkLst>
        </pc:grpChg>
        <pc:grpChg chg="add del mod">
          <ac:chgData name="Valentina Martinez Gonzalez" userId="02768b9b-8035-4af2-953d-6e44398e0e36" providerId="ADAL" clId="{3F74547A-0F25-427D-96F2-E2CDF1C1853C}" dt="2021-07-02T00:49:03.576" v="911"/>
          <ac:grpSpMkLst>
            <pc:docMk/>
            <pc:sldMk cId="2554893987" sldId="279"/>
            <ac:grpSpMk id="658" creationId="{38C5C7D1-0E6A-48F0-B9A3-49E7CF3FE9ED}"/>
          </ac:grpSpMkLst>
        </pc:grpChg>
        <pc:grpChg chg="add del mod">
          <ac:chgData name="Valentina Martinez Gonzalez" userId="02768b9b-8035-4af2-953d-6e44398e0e36" providerId="ADAL" clId="{3F74547A-0F25-427D-96F2-E2CDF1C1853C}" dt="2021-07-02T01:37:49.810" v="1811" actId="478"/>
          <ac:grpSpMkLst>
            <pc:docMk/>
            <pc:sldMk cId="2554893987" sldId="279"/>
            <ac:grpSpMk id="747" creationId="{36D8FCAC-8819-4E34-B492-974E479574F5}"/>
          </ac:grpSpMkLst>
        </pc:grpChg>
        <pc:picChg chg="del">
          <ac:chgData name="Valentina Martinez Gonzalez" userId="02768b9b-8035-4af2-953d-6e44398e0e36" providerId="ADAL" clId="{3F74547A-0F25-427D-96F2-E2CDF1C1853C}" dt="2021-07-02T00:54:35.117" v="934" actId="478"/>
          <ac:picMkLst>
            <pc:docMk/>
            <pc:sldMk cId="2554893987" sldId="279"/>
            <ac:picMk id="2" creationId="{AFBC3587-519E-4A6E-8CC0-A2556EBB72E6}"/>
          </ac:picMkLst>
        </pc:picChg>
        <pc:picChg chg="add mod">
          <ac:chgData name="Valentina Martinez Gonzalez" userId="02768b9b-8035-4af2-953d-6e44398e0e36" providerId="ADAL" clId="{3F74547A-0F25-427D-96F2-E2CDF1C1853C}" dt="2021-07-02T22:59:10.603" v="3470" actId="1076"/>
          <ac:picMkLst>
            <pc:docMk/>
            <pc:sldMk cId="2554893987" sldId="279"/>
            <ac:picMk id="3" creationId="{B0418F0B-79E2-4C3C-87EF-2CA47775F623}"/>
          </ac:picMkLst>
        </pc:picChg>
        <pc:picChg chg="del">
          <ac:chgData name="Valentina Martinez Gonzalez" userId="02768b9b-8035-4af2-953d-6e44398e0e36" providerId="ADAL" clId="{3F74547A-0F25-427D-96F2-E2CDF1C1853C}" dt="2021-07-02T00:54:34.684" v="933" actId="478"/>
          <ac:picMkLst>
            <pc:docMk/>
            <pc:sldMk cId="2554893987" sldId="279"/>
            <ac:picMk id="4" creationId="{9A810545-124E-43F0-8A7C-95AD6EB9C78E}"/>
          </ac:picMkLst>
        </pc:picChg>
        <pc:picChg chg="add mod">
          <ac:chgData name="Valentina Martinez Gonzalez" userId="02768b9b-8035-4af2-953d-6e44398e0e36" providerId="ADAL" clId="{3F74547A-0F25-427D-96F2-E2CDF1C1853C}" dt="2021-07-02T22:59:06.490" v="3469" actId="1076"/>
          <ac:picMkLst>
            <pc:docMk/>
            <pc:sldMk cId="2554893987" sldId="279"/>
            <ac:picMk id="7" creationId="{4345D172-6411-4351-A134-46C66807FA59}"/>
          </ac:picMkLst>
        </pc:picChg>
        <pc:picChg chg="add del">
          <ac:chgData name="Valentina Martinez Gonzalez" userId="02768b9b-8035-4af2-953d-6e44398e0e36" providerId="ADAL" clId="{3F74547A-0F25-427D-96F2-E2CDF1C1853C}" dt="2021-07-02T16:15:55.020" v="2165" actId="478"/>
          <ac:picMkLst>
            <pc:docMk/>
            <pc:sldMk cId="2554893987" sldId="279"/>
            <ac:picMk id="9" creationId="{0A8A37D7-770E-4B86-BCF5-7515AC9058E4}"/>
          </ac:picMkLst>
        </pc:picChg>
      </pc:sldChg>
      <pc:sldChg chg="modSp add mod ord">
        <pc:chgData name="Valentina Martinez Gonzalez" userId="02768b9b-8035-4af2-953d-6e44398e0e36" providerId="ADAL" clId="{3F74547A-0F25-427D-96F2-E2CDF1C1853C}" dt="2021-07-02T01:28:46.832" v="1802" actId="20577"/>
        <pc:sldMkLst>
          <pc:docMk/>
          <pc:sldMk cId="154532704" sldId="280"/>
        </pc:sldMkLst>
        <pc:spChg chg="mod">
          <ac:chgData name="Valentina Martinez Gonzalez" userId="02768b9b-8035-4af2-953d-6e44398e0e36" providerId="ADAL" clId="{3F74547A-0F25-427D-96F2-E2CDF1C1853C}" dt="2021-07-02T01:28:42.320" v="1800" actId="20577"/>
          <ac:spMkLst>
            <pc:docMk/>
            <pc:sldMk cId="154532704" sldId="280"/>
            <ac:spMk id="5" creationId="{D127C459-7B57-445A-BA5B-30C5C985B47D}"/>
          </ac:spMkLst>
        </pc:spChg>
        <pc:spChg chg="mod">
          <ac:chgData name="Valentina Martinez Gonzalez" userId="02768b9b-8035-4af2-953d-6e44398e0e36" providerId="ADAL" clId="{3F74547A-0F25-427D-96F2-E2CDF1C1853C}" dt="2021-07-02T01:26:48.780" v="1796" actId="108"/>
          <ac:spMkLst>
            <pc:docMk/>
            <pc:sldMk cId="154532704" sldId="280"/>
            <ac:spMk id="836" creationId="{B19F4BF7-EA6E-4496-8479-75F0F17A27A7}"/>
          </ac:spMkLst>
        </pc:spChg>
        <pc:spChg chg="mod">
          <ac:chgData name="Valentina Martinez Gonzalez" userId="02768b9b-8035-4af2-953d-6e44398e0e36" providerId="ADAL" clId="{3F74547A-0F25-427D-96F2-E2CDF1C1853C}" dt="2021-07-02T01:28:46.832" v="1802" actId="20577"/>
          <ac:spMkLst>
            <pc:docMk/>
            <pc:sldMk cId="154532704" sldId="280"/>
            <ac:spMk id="837" creationId="{05EC57D4-E7BC-40FF-AEBC-421973BCF77D}"/>
          </ac:spMkLst>
        </pc:spChg>
        <pc:spChg chg="mod">
          <ac:chgData name="Valentina Martinez Gonzalez" userId="02768b9b-8035-4af2-953d-6e44398e0e36" providerId="ADAL" clId="{3F74547A-0F25-427D-96F2-E2CDF1C1853C}" dt="2021-07-02T01:26:22.401" v="1793" actId="1076"/>
          <ac:spMkLst>
            <pc:docMk/>
            <pc:sldMk cId="154532704" sldId="280"/>
            <ac:spMk id="838" creationId="{106D68A5-C72B-4362-997C-B00C8CAAAD65}"/>
          </ac:spMkLst>
        </pc:spChg>
        <pc:spChg chg="mod">
          <ac:chgData name="Valentina Martinez Gonzalez" userId="02768b9b-8035-4af2-953d-6e44398e0e36" providerId="ADAL" clId="{3F74547A-0F25-427D-96F2-E2CDF1C1853C}" dt="2021-07-02T01:26:22.401" v="1793" actId="1076"/>
          <ac:spMkLst>
            <pc:docMk/>
            <pc:sldMk cId="154532704" sldId="280"/>
            <ac:spMk id="840" creationId="{336665E6-F8EA-4EE9-9268-115439E339A7}"/>
          </ac:spMkLst>
        </pc:spChg>
        <pc:grpChg chg="mod">
          <ac:chgData name="Valentina Martinez Gonzalez" userId="02768b9b-8035-4af2-953d-6e44398e0e36" providerId="ADAL" clId="{3F74547A-0F25-427D-96F2-E2CDF1C1853C}" dt="2021-07-02T01:26:34.162" v="1795" actId="1076"/>
          <ac:grpSpMkLst>
            <pc:docMk/>
            <pc:sldMk cId="154532704" sldId="280"/>
            <ac:grpSpMk id="747" creationId="{36D8FCAC-8819-4E34-B492-974E479574F5}"/>
          </ac:grpSpMkLst>
        </pc:grpChg>
      </pc:sldChg>
      <pc:sldChg chg="delSp new del mod">
        <pc:chgData name="Valentina Martinez Gonzalez" userId="02768b9b-8035-4af2-953d-6e44398e0e36" providerId="ADAL" clId="{3F74547A-0F25-427D-96F2-E2CDF1C1853C}" dt="2021-07-02T01:24:48.747" v="1776" actId="47"/>
        <pc:sldMkLst>
          <pc:docMk/>
          <pc:sldMk cId="844329206" sldId="280"/>
        </pc:sldMkLst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2" creationId="{429F8C52-91DE-4AE1-AA5C-F78CFD20AA64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3" creationId="{7A3D31D5-10FD-4285-AF94-89B16B33885D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4" creationId="{62EFFF85-6E63-47F2-8EAE-3368B616A3D1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5" creationId="{20F71661-D390-471F-BEC5-B8BD1AE25759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6" creationId="{193BF151-92A9-4AF2-A015-FEA4C162649D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7" creationId="{06ECC7C6-BD86-4CD5-8CE1-E0577081BD16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8" creationId="{CAA5C041-AFDA-473C-85A8-015F0C956CB7}"/>
          </ac:spMkLst>
        </pc:spChg>
      </pc:sldChg>
      <pc:sldChg chg="addSp delSp modSp add mod ord">
        <pc:chgData name="Valentina Martinez Gonzalez" userId="02768b9b-8035-4af2-953d-6e44398e0e36" providerId="ADAL" clId="{3F74547A-0F25-427D-96F2-E2CDF1C1853C}" dt="2021-07-02T23:00:23.370" v="3482" actId="14100"/>
        <pc:sldMkLst>
          <pc:docMk/>
          <pc:sldMk cId="1783994497" sldId="281"/>
        </pc:sldMkLst>
        <pc:spChg chg="add del mod">
          <ac:chgData name="Valentina Martinez Gonzalez" userId="02768b9b-8035-4af2-953d-6e44398e0e36" providerId="ADAL" clId="{3F74547A-0F25-427D-96F2-E2CDF1C1853C}" dt="2021-07-02T16:19:40.872" v="2354" actId="478"/>
          <ac:spMkLst>
            <pc:docMk/>
            <pc:sldMk cId="1783994497" sldId="281"/>
            <ac:spMk id="4" creationId="{F78A9388-7EDB-490E-BC1A-CF390F0FC2AA}"/>
          </ac:spMkLst>
        </pc:spChg>
        <pc:spChg chg="mod">
          <ac:chgData name="Valentina Martinez Gonzalez" userId="02768b9b-8035-4af2-953d-6e44398e0e36" providerId="ADAL" clId="{3F74547A-0F25-427D-96F2-E2CDF1C1853C}" dt="2021-07-02T22:42:48.474" v="2615" actId="1076"/>
          <ac:spMkLst>
            <pc:docMk/>
            <pc:sldMk cId="1783994497" sldId="281"/>
            <ac:spMk id="5" creationId="{D127C459-7B57-445A-BA5B-30C5C985B47D}"/>
          </ac:spMkLst>
        </pc:spChg>
        <pc:spChg chg="del">
          <ac:chgData name="Valentina Martinez Gonzalez" userId="02768b9b-8035-4af2-953d-6e44398e0e36" providerId="ADAL" clId="{3F74547A-0F25-427D-96F2-E2CDF1C1853C}" dt="2021-07-02T16:17:54.487" v="2218" actId="478"/>
          <ac:spMkLst>
            <pc:docMk/>
            <pc:sldMk cId="1783994497" sldId="281"/>
            <ac:spMk id="6" creationId="{0D5493BE-A183-43DE-A11A-976B92D8A911}"/>
          </ac:spMkLst>
        </pc:spChg>
        <pc:spChg chg="add mod">
          <ac:chgData name="Valentina Martinez Gonzalez" userId="02768b9b-8035-4af2-953d-6e44398e0e36" providerId="ADAL" clId="{3F74547A-0F25-427D-96F2-E2CDF1C1853C}" dt="2021-07-02T22:49:55.611" v="3102" actId="20577"/>
          <ac:spMkLst>
            <pc:docMk/>
            <pc:sldMk cId="1783994497" sldId="281"/>
            <ac:spMk id="8" creationId="{AE21A5CF-CC9C-4201-B250-7912B72DA7CA}"/>
          </ac:spMkLst>
        </pc:spChg>
        <pc:spChg chg="add mod">
          <ac:chgData name="Valentina Martinez Gonzalez" userId="02768b9b-8035-4af2-953d-6e44398e0e36" providerId="ADAL" clId="{3F74547A-0F25-427D-96F2-E2CDF1C1853C}" dt="2021-07-02T23:00:04.865" v="3480" actId="1036"/>
          <ac:spMkLst>
            <pc:docMk/>
            <pc:sldMk cId="1783994497" sldId="281"/>
            <ac:spMk id="9" creationId="{E80F41DF-104A-4DB5-A508-2289817C2AA3}"/>
          </ac:spMkLst>
        </pc:spChg>
        <pc:spChg chg="add mod">
          <ac:chgData name="Valentina Martinez Gonzalez" userId="02768b9b-8035-4af2-953d-6e44398e0e36" providerId="ADAL" clId="{3F74547A-0F25-427D-96F2-E2CDF1C1853C}" dt="2021-07-02T23:00:04.865" v="3480" actId="1036"/>
          <ac:spMkLst>
            <pc:docMk/>
            <pc:sldMk cId="1783994497" sldId="281"/>
            <ac:spMk id="10" creationId="{9F5B603A-7E49-4414-892E-B1A528FE43F5}"/>
          </ac:spMkLst>
        </pc:spChg>
        <pc:spChg chg="add mod">
          <ac:chgData name="Valentina Martinez Gonzalez" userId="02768b9b-8035-4af2-953d-6e44398e0e36" providerId="ADAL" clId="{3F74547A-0F25-427D-96F2-E2CDF1C1853C}" dt="2021-07-02T22:59:39.193" v="3471" actId="1076"/>
          <ac:spMkLst>
            <pc:docMk/>
            <pc:sldMk cId="1783994497" sldId="281"/>
            <ac:spMk id="13" creationId="{24CFE3A4-7AF4-4C6D-9A4B-34FDF3736B96}"/>
          </ac:spMkLst>
        </pc:spChg>
        <pc:spChg chg="add mod">
          <ac:chgData name="Valentina Martinez Gonzalez" userId="02768b9b-8035-4af2-953d-6e44398e0e36" providerId="ADAL" clId="{3F74547A-0F25-427D-96F2-E2CDF1C1853C}" dt="2021-07-02T23:00:17.720" v="3481" actId="14100"/>
          <ac:spMkLst>
            <pc:docMk/>
            <pc:sldMk cId="1783994497" sldId="281"/>
            <ac:spMk id="14" creationId="{EC615F7A-35F5-463B-A4BB-CD2F8B34884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" creationId="{AA130F9A-A832-4B28-B713-28F9227C43F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" creationId="{4173AF00-C9DE-4DD3-AF77-EE5B6FD056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" creationId="{EA1E76EE-DF94-4CBC-8E9C-8C643A0DAD5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" creationId="{4BDC795F-610F-492B-A275-1C3C461723A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" creationId="{1E047498-9CC9-4A29-B67F-E9152B18577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" creationId="{6A269047-716C-4A8B-84E1-DC3FABEC0CF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1" creationId="{180EDAF0-AB10-4699-83E5-9A3B77C3A6A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2" creationId="{F5FC7B54-B795-427F-AA9F-F632FC2C8AF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3" creationId="{D2B3121B-6C6B-4D9E-B0F6-544A222B11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4" creationId="{6A48C458-1860-438C-AE73-296B979B57B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5" creationId="{7A422D85-EC09-4E79-BEF5-2402795266A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6" creationId="{8F9CD3E2-45F7-4ABB-86FF-9A984984B1E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7" creationId="{18FB6E0D-1141-4481-BB6A-90230D0E6A6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8" creationId="{F07C5E76-7F58-4289-95A3-1E803D39950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9" creationId="{D81CFB18-7435-411B-B646-5EC4E13328B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0" creationId="{A3528D91-A189-41EC-96BD-3EF84E8A27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1" creationId="{55577E35-EC8C-47D8-8FC9-61AE28304F3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2" creationId="{2FF1968B-A1B9-4FB2-B567-2F0611B42E8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3" creationId="{8826A59F-134D-4A71-B147-4AF8D812A63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4" creationId="{2C897964-A37F-44CF-B952-410F41189A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5" creationId="{71C07009-9322-4ED4-89D5-4325216CF50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6" creationId="{14F0DEA6-8D7F-4253-BF74-FCBA5D76B1C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7" creationId="{EDCC8B98-057B-448A-8B52-60A56221B02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8" creationId="{B5E3D917-8A6D-4BEB-A46A-72B173C8F59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9" creationId="{28931222-D9F2-48EC-9DD3-0357FAAA8B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0" creationId="{3CAEF601-A705-489E-9F2F-6DADFA89FD9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1" creationId="{678A3EC9-98F9-47A0-982E-F11EA4C6F10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2" creationId="{B272D4FF-81C3-4270-9FAA-767E5985ED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3" creationId="{84774D3F-A2C9-4EC3-A815-7C5FE7842DB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4" creationId="{42F491C7-6787-4554-ACA0-59449B2C783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5" creationId="{67AFF8FF-E0C3-41DD-ABF3-1C3D89895C5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6" creationId="{06E066F2-22BE-409B-A95E-D4827C1A251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7" creationId="{D3387EDD-EE7C-49A3-A1B0-BEC7B4CE37B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8" creationId="{42DB1FEE-B222-4A1C-894E-78523B4C075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9" creationId="{429603C1-E82C-43F6-ABA5-E7EC8680992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0" creationId="{44AA408D-1761-468D-A54E-818B9A0976C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1" creationId="{AAA1EB9B-A0A5-49BD-8CEA-C0D2E57CC98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2" creationId="{E0A4DEFC-868B-481E-802D-F4813F97F94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3" creationId="{68E588F4-BD62-490A-8C25-14E9918EC91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4" creationId="{C861E354-423C-42AA-838A-016FF966A5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5" creationId="{A37A6103-AA98-4CFB-9751-B56F8F7CD69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6" creationId="{25259898-B50F-4022-81D5-201143DD68C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7" creationId="{26766516-48E6-4525-820F-75A1F75C979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8" creationId="{C8EE2346-695F-4582-AE6F-0120C766566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9" creationId="{FD4224C7-4E80-4E21-A308-B89214A68F9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0" creationId="{9F5D1B36-C521-440A-B7AB-11BF9BE3489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1" creationId="{57FC8771-B9B5-41AB-B8AE-407DACF70BE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2" creationId="{50CB66AF-370F-490A-AD0F-F8217ABE594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3" creationId="{90C3006D-957D-4768-850E-128F5AB2F3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4" creationId="{287533BB-14CF-48AF-B6FA-B5D03375C08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5" creationId="{FB37E905-77AD-490B-8E2C-DD58D536067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6" creationId="{E4F16364-75CF-40BB-9422-BCD071E264B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7" creationId="{68951C03-7D11-4EAB-B2E6-6CAE69FA37F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8" creationId="{C5090775-8114-442B-A0F9-7D07A50B8CC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9" creationId="{B18D4D0E-14B1-4BAA-B691-BA024CAAFEE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0" creationId="{683C7144-4F91-4703-A92C-2927EBF598A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1" creationId="{6EFC39F1-F763-428F-A932-00F22E2D7B9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2" creationId="{A469E291-6CC0-40AC-87D4-6F59C00860E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3" creationId="{E719719B-5C33-46C2-9D3E-B7053A06240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4" creationId="{932DADDD-91A8-44B5-BF51-32278EF934C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5" creationId="{C5F5F875-0AE2-42A0-A147-B38A43067A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6" creationId="{5C2FFCEF-36EB-4017-B7A6-B80C3DA331E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7" creationId="{C4CF7BF1-1995-4F9E-8258-AA66A3D70B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8" creationId="{0C692BCE-9173-4837-B09E-500843C8A46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9" creationId="{05D80BD2-6DBE-4DCD-B90C-71900154653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0" creationId="{10A57FEA-3F9A-4E7E-A011-C54040031EC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1" creationId="{D59460EF-F871-4066-A4F1-111532398D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2" creationId="{1BF3E4CA-C912-4AA0-8FFD-06CC14F4B24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3" creationId="{60EE9E1A-0978-4C59-A105-A2C9525344E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4" creationId="{0E9C8313-B69B-4A18-A336-A316EAA441C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5" creationId="{35EDF233-56D2-409A-8052-9F1290A8432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6" creationId="{319CD5A3-DE4A-43AF-B964-E0AAE3C1BC8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7" creationId="{A3C51048-01E7-4433-9780-E0193BA2A8C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8" creationId="{4DA7BEFC-F7C0-4022-AB78-24B82275758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9" creationId="{065E7429-C4E1-4569-B514-A764D1BDC6B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0" creationId="{63C15C0E-8D2F-47B1-96C9-F42F0740FB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1" creationId="{CCF38C8D-D9E5-4D12-AC5B-47E8FC64435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2" creationId="{7BD3DAE6-2CCA-4018-851B-0EE471AA96C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3" creationId="{AB798BF1-FBE8-4912-A660-18B3FAF572D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4" creationId="{1C710B0B-2AD0-46BE-A238-061C80BBA6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5" creationId="{152F0588-36C3-4014-878B-670E6F71139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6" creationId="{F4D77911-F2C0-4FBC-A35B-63200E5453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7" creationId="{F62C71F4-E431-4CBC-889B-CF0AB7457F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8" creationId="{5F9A4099-EA13-41FB-A0E8-EBAA70A31D7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9" creationId="{9EFB3190-4851-4665-B56B-AB0EA09C1DD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0" creationId="{1D3D8BD4-4B94-4120-B438-06EC1BB8639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1" creationId="{188550C4-EC7F-41B3-A295-6F10854E0CA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2" creationId="{C89BF11A-E565-49DB-BC18-59627C34BC5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3" creationId="{2D1FF2DA-5DF4-4D30-B3B0-9D11DB87297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4" creationId="{D4859C1B-1797-4507-BB14-873D13CE3B4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5" creationId="{8D9BCBEA-7008-47AE-B357-9F3FF18F932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6" creationId="{014F3103-137A-4E4A-A3DB-0387A2EAD4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7" creationId="{5C3DA3F4-2047-402B-B504-B1C9B7AC776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8" creationId="{57151B50-8EBA-4125-A768-4DBBFEA8C72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9" creationId="{19F217CD-87DA-4D38-B999-7B5D5C1E410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0" creationId="{85A2579B-F2F2-46F1-B56E-8CDB8E13DF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1" creationId="{1FCEA69B-4C1D-4158-99E1-67538ECE2F0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2" creationId="{BAC9EF3A-B609-408A-96D8-4AF4B0EEBFA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3" creationId="{B78FE18D-6FAA-495C-99E7-1D463505198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4" creationId="{8B8E9C9E-71AB-4BDE-9348-D39874BD16C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5" creationId="{6901EE58-0ED9-408C-8E1A-9554576D93A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6" creationId="{F294AB3E-4239-454D-A23B-E8107799930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7" creationId="{D54AF30E-16C7-4CB1-A719-4BAC177F19A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8" creationId="{BF1E41EC-BE52-4581-A954-A349B08CE84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9" creationId="{85E118F5-0F2D-404C-BE28-DE59B15BC3E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0" creationId="{992B0CFD-2B4E-401A-ACF1-236485B35A7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1" creationId="{74848559-1729-4C3F-97F9-1F31511FE54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2" creationId="{9A9EBC7F-28F7-45A7-B970-AF6448DCC4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3" creationId="{83E76CCF-7834-4FED-A4F8-2E2F4667FB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4" creationId="{09CA6F35-D1C6-49E6-9F33-05AD04F66E1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5" creationId="{AEC945AB-3ACE-4A5F-98DD-AB73415C3E3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6" creationId="{68C790CD-FDC1-48C1-9D00-D33A1EBA370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7" creationId="{23D23A7D-A070-44AE-A1E7-314EDE7FCF4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8" creationId="{2641D7FD-FA73-48A8-9289-617DA259EBB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9" creationId="{D06513D4-55A0-42EF-9120-A41FBB697F8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0" creationId="{83992CC4-E1F8-474C-91C8-24CD2A6772E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1" creationId="{78CB772E-F83E-4A28-9A88-BC3589D2DAD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2" creationId="{FAA70342-7617-4A68-A661-57D293D80EC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3" creationId="{250E1082-BE23-4816-87EC-A687E2237A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4" creationId="{57E3ED58-378E-4029-AE0C-73B6D973629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5" creationId="{2F694745-E1F0-4B9E-BC54-D5BC28674CE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6" creationId="{9823C68D-66D5-4B47-98D8-5D93450C023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7" creationId="{6890A2D2-BF46-4A62-9509-BE4C7759EBE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8" creationId="{C10829DA-7094-4303-9839-F8946164116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9" creationId="{070BD2C8-8049-4196-890C-6BD1C17CBF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0" creationId="{45196A42-C9D0-4B65-BAF9-E70CC58351D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1" creationId="{192E8FD9-CBA3-4F2B-86E2-7329AC49CB0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2" creationId="{6D8CEC91-55EF-4E13-98C0-32A11549A6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3" creationId="{1543B3FD-7C4B-453C-AF60-F915C92DCEA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4" creationId="{CDB14D8B-65F4-400D-9093-880631C137C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5" creationId="{D6677E1B-173A-4303-9F9B-7C9616D9B5A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6" creationId="{B7BEA058-6F16-4C44-A446-1627690F506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7" creationId="{65756805-4DF4-40CD-8B32-79ED8E2B5F8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8" creationId="{AF753402-07B6-4B3E-A395-4FF4CB8727F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9" creationId="{B6F3BB10-C912-4425-9B35-207CF1A9339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0" creationId="{25C1C817-1D06-4CD0-8981-2CCF2C03758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1" creationId="{403C8461-9FBD-4C38-9AD9-F7A460C93BC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2" creationId="{C795E96B-84F1-4BAD-8422-A633B198BCF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3" creationId="{6FC6B208-CF7E-48FB-8B1D-91DA427B376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4" creationId="{588B0791-CD17-42A6-8BCE-F503ECAD798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5" creationId="{6E7CE7A5-649F-409C-A9CA-3DC90BBE6CA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6" creationId="{89A5A483-AF52-4238-8631-4F55E77D506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7" creationId="{4887AFEB-6156-4118-8D46-4B80025731B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8" creationId="{9B77410B-654F-409B-B671-951B7FD83D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9" creationId="{5A7088BE-F19D-4D8A-87E4-EDA493ACAFE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0" creationId="{FB8081D3-A28F-4212-95BC-3FFE10AA4C7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1" creationId="{6B554C6E-1DC9-4760-9521-F59D27AB5E8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2" creationId="{B667F05D-5EB0-4798-A87D-B28273B1193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3" creationId="{2FFD62D7-65E4-4183-B40B-43EB70790DB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4" creationId="{2CDB9F20-55F8-4E96-9055-F0294049423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5" creationId="{4DBDD1FA-E744-4385-A7EF-BA77A130E05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6" creationId="{BF17B3E9-C971-4044-84BA-1242B67B0C5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7" creationId="{265D5EBB-C55D-4589-B2B3-7E1C1B7AF83A}"/>
          </ac:spMkLst>
        </pc:spChg>
        <pc:spChg chg="del">
          <ac:chgData name="Valentina Martinez Gonzalez" userId="02768b9b-8035-4af2-953d-6e44398e0e36" providerId="ADAL" clId="{3F74547A-0F25-427D-96F2-E2CDF1C1853C}" dt="2021-07-02T16:19:38.810" v="2353" actId="478"/>
          <ac:spMkLst>
            <pc:docMk/>
            <pc:sldMk cId="1783994497" sldId="281"/>
            <ac:spMk id="168" creationId="{13D801CF-F152-4278-B9FB-7EC4437F65F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9" creationId="{C3B9D9DD-D7D4-4E83-8D20-57BD5540261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0" creationId="{23959801-89BE-43FC-8BB5-605FD210A3E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1" creationId="{614D22A9-9B7C-457F-8321-0C0307CD99B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2" creationId="{1C52BA35-A1D5-4AEE-B6FC-7714DA39C05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3" creationId="{AA0C5653-E98E-44BC-B0E4-37B85BE2F45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4" creationId="{7914BD77-92E4-4229-93B0-E17116739FE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5" creationId="{02B43997-29CB-4DBE-9A70-E75AD1E042F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6" creationId="{A67E76B7-DE31-43F9-9640-56C470D6C93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7" creationId="{B985AD8B-1143-49C8-AA30-7F7E5776C1A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8" creationId="{A339A07E-BA00-4EEB-AD27-E7DE43CA9C0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9" creationId="{7B7166DF-DDED-49AA-9A73-56AC7DA6E27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0" creationId="{AE03DC80-5EC0-46A2-BFA0-A3B92458DD8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1" creationId="{B4238C6D-A9BA-4814-8F86-23D17EAAE2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2" creationId="{E215905E-D853-4EF3-A507-CB1B233F13B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3" creationId="{DE0A5139-87AE-48F5-A4E7-3AB0DEA3749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4" creationId="{F72333F4-A80B-4294-BBF5-0D4550AF8B3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5" creationId="{7D13638C-4324-4747-907D-B26AF3FBFC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6" creationId="{57AA692A-4457-4474-9CE2-76339EAF70A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7" creationId="{95DC1C81-F9E1-4E19-B167-CAE41505037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8" creationId="{E708F162-B89C-4534-AEE1-F1B174B5932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9" creationId="{619B5036-7711-4A05-8D91-A5AD2B37693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0" creationId="{947A4038-25B2-4185-B800-E57759489FE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1" creationId="{91E861D8-E077-491F-8EBC-EFDC5EFA35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2" creationId="{BC0DB359-EB46-4A9B-96D0-69601AB849C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3" creationId="{EF6E2A5B-BAC3-4655-AC94-B0AB5595D5D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4" creationId="{5386F11E-DBEA-4EA0-BEFF-90540658B4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5" creationId="{3A7A3A64-6259-4600-9E9B-72E68A8B984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6" creationId="{02BD0AAE-BE5E-4ED6-A9A1-ED970F8670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7" creationId="{C240B6C7-6980-41B7-8E3C-1C08EA15389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8" creationId="{C7864179-91D7-4F17-ADD4-5AEFE3BA826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9" creationId="{F2687E1D-8D48-4CBF-A492-10E457425F4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0" creationId="{C5FB03F3-E15B-4171-B897-2DDED9B734F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1" creationId="{08F580C8-6347-47D8-B63F-66E4E989CC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2" creationId="{56A4218A-462C-4CE9-8188-72C6E7A0DA2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3" creationId="{D2F25DA4-D84F-4B4E-A843-F9D018539B2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4" creationId="{F3DC15C0-B6E9-45F0-AFD3-9E4CB19619E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5" creationId="{BD19915D-514E-427F-97CB-1E0404477F3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6" creationId="{4ACEEE23-3A90-4687-BA7C-886E0978151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7" creationId="{D9BC1975-437E-4305-BA89-A308F4D287B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8" creationId="{2286BA55-2B1D-4638-94F8-CC1FA89FEAA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09" creationId="{CB886CEA-92D2-4986-AACE-F8AD51B1EE8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0" creationId="{B4528CF8-8B0D-41F0-8320-070566AC16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1" creationId="{BDA6EEC7-5843-4CE5-99EF-E3E71CE7843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2" creationId="{BE2D986A-D53A-4295-981A-CBD6A19EE67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3" creationId="{45EADD1D-111C-4C6C-BE57-9EBAD3176E2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4" creationId="{D899F5E1-AEBC-4292-B5DF-93C79CD3B04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5" creationId="{B8C2EEBA-3A65-4B5D-A130-3562ED71E82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6" creationId="{D3674B99-1EE6-4663-AE43-2C1BED42195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7" creationId="{6D6C4428-7E0E-4720-8405-50E8D9217F7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8" creationId="{89CA02B0-9AD5-4F92-B588-CE5A4153EEB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9" creationId="{B25AE8CE-6731-4A63-A60A-9030AAF038B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0" creationId="{6A5D1ADA-89FC-4EBF-9342-A05C8D74B1C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1" creationId="{37C92793-7776-4C17-9469-A7E0F8BADA8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2" creationId="{1A708B8E-6FBA-4ED6-A6C4-2985B0DB69D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3" creationId="{C328A07F-24C0-4E10-97A1-A9AFFC8F4B6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4" creationId="{B0A93050-7D61-4D8C-BC3F-1B28ED88698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5" creationId="{B76A1852-D023-415B-AA76-40BABA892F1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6" creationId="{5B3B4C19-C785-4724-A7FE-A6435207836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7" creationId="{2AEA7D70-F2A2-49D8-BDB7-F8C7F467FB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8" creationId="{AC085660-952E-466E-B829-C0B15F94B30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9" creationId="{42672F2E-B127-42B3-A98E-A84556D6A2B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0" creationId="{0F57D170-F35D-44FB-B606-D224119DB31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1" creationId="{D71A9C80-C75A-478C-85EC-DD8FA6A7D18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2" creationId="{4058FC5B-52ED-4C0C-9194-C7D48B0291D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3" creationId="{93A27FBB-C86E-41E3-B6A4-FC342CF439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4" creationId="{D26CB69D-5153-4185-8874-848D5D9BF4D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5" creationId="{066292A3-6D19-431C-B3E9-30D9B5AB7A1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6" creationId="{8CA8EBD7-866C-4AF0-94FC-9F8C6E6EB6B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7" creationId="{0C2C7FEA-2E9D-4E92-A06D-6CFFA6B93A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8" creationId="{B74F90E5-E16F-43D9-BCCF-C2B4CE91F33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9" creationId="{BBC8D352-08D9-4F11-98D0-C53A5296530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0" creationId="{6AF4DF98-3EC5-45FF-B3D6-D90012BFE30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1" creationId="{220E5C20-1356-459F-A485-F8869EE3311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2" creationId="{D97695C7-CD19-4DD4-AD7B-11F67E4D88F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3" creationId="{B14E113C-5EE3-40DB-8F0D-D928DEAB1C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4" creationId="{048139D6-147E-4DB3-B359-9E85B96A3AC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5" creationId="{AA69ADE2-ED59-442B-AEA4-56EFE6F33F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6" creationId="{530EB00F-8CDF-4248-B7B9-7F79A3A484C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7" creationId="{3FC631A8-012C-425C-9AF8-F69FFE1D02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8" creationId="{F021296B-3C4F-4FB0-A9D6-90D93E2837F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9" creationId="{54B43107-28A7-49FF-BDC7-C52BF949E29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0" creationId="{8E72A4FC-1761-4003-8B2F-8A644B5A8B0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1" creationId="{5FA963CB-ACD2-4C0C-B3C0-A717E05155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2" creationId="{270E989E-B660-4BEA-B744-8A4E7F5E1B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3" creationId="{23CDB8CC-8243-4A4B-9DA2-0359AF382CB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4" creationId="{274BDBCF-CC24-4FFF-9A35-8FDE14C5AA7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5" creationId="{B470B986-B97E-4F29-8882-5340DDC2F4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6" creationId="{1A58C4DD-B592-4A76-9BB0-65445F46747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7" creationId="{CF896C0D-2B19-4DF4-8AA5-3CDD0A8710C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8" creationId="{D97E3A51-F130-4775-9638-2DE24E7DFDB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9" creationId="{AAB042DC-E130-49B5-AEBA-25F72CDC5F9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0" creationId="{85BCD34B-BBA1-40D6-A4CA-8C37493F22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1" creationId="{905A3C56-5151-4018-B559-BE501D991E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2" creationId="{F2AECB16-C364-4C74-99CB-2D08024741A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3" creationId="{5E0D1473-8669-410B-9EE6-A8F0AF82C71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4" creationId="{5F4963B9-7401-45B5-A8F1-D5C9562FD4D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5" creationId="{B7E02560-684B-410A-8A36-2BCC4B452EA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6" creationId="{83681290-604D-4F32-A795-D8AE7D8C56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7" creationId="{A50F2549-B346-44A1-8303-D46ACEBB31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8" creationId="{49DE724F-7A31-42E2-BB3F-5019376E265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9" creationId="{5C5F4EFA-25BD-4C0C-976B-78E7B0AFF03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0" creationId="{7F30F3C4-ABEC-4EDA-91A6-FDAE1162E32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1" creationId="{A7E56E24-FA04-48B4-AA1A-5089EB02EB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2" creationId="{70BAA32B-70B9-4F86-9461-60A0AB02902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3" creationId="{79468F27-0BEA-4285-830E-6D36A8E7C8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4" creationId="{68375D19-60EA-4D1D-849F-ECF8D938C84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5" creationId="{C00F379F-72EE-4481-85B7-F75F57C1774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6" creationId="{CC26BEA8-6E3F-4EBF-8175-3B393190E75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7" creationId="{86CC33E4-0A6B-4697-B831-6047E1B43FC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8" creationId="{6D4E0D12-0048-48B0-B948-0A0BFA34451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9" creationId="{4EE96A5D-20F7-4722-9498-8200EA17D96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0" creationId="{9B20C3CA-8C1A-490A-8D76-B5F345B195B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1" creationId="{B62B6A40-B072-404F-977A-B2D391CF83E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2" creationId="{6F81E175-C77D-4DCC-B6FB-4178681000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3" creationId="{D508EF4B-1EBF-4115-9CFF-8FBD4CC57A2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4" creationId="{A5B11C5F-D88D-4731-A920-A7A83613AB2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5" creationId="{AD63C716-428D-4A30-AD07-5B11A396FBC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6" creationId="{311B5356-8ADF-4BC1-96DD-D37D2673EFC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7" creationId="{6D5D3617-38D4-4BAB-9A2F-4EC767315CB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8" creationId="{6B3FA810-DED9-4B1D-BAE3-F4C12915B51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9" creationId="{43E4E22B-E435-4AD9-8C73-DF5C61FF23A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0" creationId="{0162FFC1-BB9D-495A-886A-5DC0EAF6268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1" creationId="{2FAC417C-F309-4ABE-B2F2-FE004CA3F55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2" creationId="{2095D45F-71E8-42E1-BA84-27A8D255B1A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3" creationId="{F9E9E6F2-A559-407F-9AA3-8ACE42763A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4" creationId="{1F227577-B57E-46AE-8341-87F647693D3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5" creationId="{67A11D43-FB8E-4F5E-8ABF-1B73E32BCE7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6" creationId="{865322DA-B284-424F-A63B-3AF39AE59BF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7" creationId="{5C27D9A8-7871-4497-8F90-38687BD5349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8" creationId="{7DB669B0-6506-4F64-8950-34F18E96F60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9" creationId="{0E44818B-FD51-4119-BD81-8D61098EB6D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0" creationId="{CD8141D3-05EB-44DA-8832-93C5DBF4F94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1" creationId="{8624C85E-DADE-40C9-9B01-C3C08BD90B1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2" creationId="{E9E545E4-1D61-438C-8A31-ED3ED803A95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3" creationId="{6C98A998-F5D8-4FDB-AA09-EC332D03453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4" creationId="{B7CA1D14-77AF-4556-B4FB-27FEC53BAFC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5" creationId="{550811D7-B55A-4905-A157-5E8DE708273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6" creationId="{1254F2D3-B8A0-4991-984B-0CFEF85CF20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7" creationId="{8F9CD03E-A7B3-4747-A17D-89D11AE0251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8" creationId="{283F34E4-D35B-4F20-881E-82770896947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9" creationId="{D6BD9C23-751F-4326-A9EA-084675E9BD0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0" creationId="{E962EAC2-FDD8-4FE9-8377-63F778856B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1" creationId="{4D8EDB38-35F1-4000-93A1-8D053CF3A4E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2" creationId="{957B3D4F-49D7-4558-B560-607D03595D7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3" creationId="{72D0DE03-8ADC-43BC-B9E9-26122413E2D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4" creationId="{A0146C5C-42F0-4FB9-841B-42EE6FA7C43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5" creationId="{8DE84402-BE49-48F7-8456-71C762E946B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6" creationId="{52193470-749E-4324-AD1A-36950D1E03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7" creationId="{169D59B5-D5C6-4D16-80A2-0F4C98AFD92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8" creationId="{1267BDBB-1B1F-4425-9089-93C53956A5C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9" creationId="{B69E6CB6-0E42-4C62-96D9-08F94A44419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0" creationId="{5B21308E-B21A-4CE9-8DF2-DCC72888889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1" creationId="{994A707F-6C01-4745-A8C5-FEB5F6660AB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2" creationId="{63CE0607-688F-4E52-A5B5-C9FE71CC1B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3" creationId="{B4D7F3C0-AA2C-4397-A95C-77CC7C7C65C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4" creationId="{97BF6320-EE99-48C0-AEDD-9AF64E81D17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5" creationId="{7AE7D3D5-37BE-4248-BCA1-BFA4D2B91DD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6" creationId="{BD34BBF0-A6F9-47CD-932C-E4CFA4ABBE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7" creationId="{C0962FA9-2EDB-45AA-B994-B838DE90A7A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8" creationId="{7DA94FEE-C467-47DC-81C3-7CDCF6765DE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9" creationId="{92EBF926-FF65-4C92-8F42-23E7811A108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0" creationId="{7427A8F9-EFF9-4CDE-A537-F65C76613E5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1" creationId="{16CE96AE-85FE-42F0-AC16-EF2D178D0B9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2" creationId="{E80D8228-127E-4E42-BEE1-5744B37BA7B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3" creationId="{687C2E93-B379-4AC3-91DB-235D0EEBDAC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4" creationId="{761FBBDB-E1FE-4C33-B407-71ACC4CB1C5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5" creationId="{452B9951-CB0F-4662-98F3-8035FEF2162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6" creationId="{59B9209B-F2B1-4CDE-B8C8-DF0399DEB45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7" creationId="{57C68297-6621-4764-A1C2-72EBC5BC40E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8" creationId="{58D8301A-3D4D-401E-8E30-35735B9DCB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9" creationId="{ED718D13-0895-4456-AD39-9CCCC8607F2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0" creationId="{2DB0C500-79D7-4B25-98AE-317A640C96B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1" creationId="{56F033E1-7652-4199-AD84-23E4FFB4554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2" creationId="{75007D7B-5C0B-474E-800A-CEE6190D4A6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3" creationId="{936EB2AD-A5F2-4FB5-BA32-AFEAD79D4F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4" creationId="{F57AD929-9244-4636-96A5-6330F04EBF1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5" creationId="{0FDC9BC5-D65B-4922-8150-4428C91E8EC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6" creationId="{0B4D28B4-C821-4CE1-8954-6A21B614DE3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7" creationId="{E0466F41-E3A4-473F-9B13-474CD04BD18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8" creationId="{8140E378-106D-47C1-8B38-6FF65E9B211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9" creationId="{89AEDF6C-2B1B-496C-8579-5DFACEA1212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0" creationId="{4646C711-330B-45D8-8CA5-ABA0F073A6F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1" creationId="{80106439-5A5C-4589-A974-74252E53E0C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2" creationId="{249F9100-00AC-4C2E-AAC8-59075F99FD6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3" creationId="{80D1B558-4868-4348-AD27-650A7B58234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4" creationId="{E7A5C613-786E-4EA6-B663-B7702666BAD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5" creationId="{EE0E84D0-74A5-491D-956E-C58C28B097E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6" creationId="{1B2DF850-6453-4DF1-B832-6B3A70BA03B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7" creationId="{E0D9EDB8-0FC5-4AD1-B4C4-7B27B2AB665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8" creationId="{B2BD2DB4-195E-4290-9A23-3111991DDE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9" creationId="{71AF3D51-57FF-4E89-8A9A-D1CA6BAC5D2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0" creationId="{0F027A79-E659-4FA0-999A-9CAF02369F5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1" creationId="{1452636E-73DB-42A2-8924-AE7F15FE266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2" creationId="{F94EBDE5-82FE-471D-9868-6767063E029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3" creationId="{2B4EFA87-150F-4EEF-A406-6F289F23159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4" creationId="{6C8D98D6-F171-49AF-8088-C000BBF3A67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5" creationId="{C55E8F81-0B61-46D5-B11F-36091FDE904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6" creationId="{A6602ED9-9B6B-455C-AB2D-3F2719C66A5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7" creationId="{73F3003C-682E-49A8-91BB-EDDCDE492A8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8" creationId="{5BBE0916-A7AD-4E8B-9803-36BDD8931F4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9" creationId="{4432A0BE-E2D3-4DDB-928A-4FF690A1AB9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0" creationId="{5BE49680-3890-444F-9672-340EBF2D614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1" creationId="{0DDC9D1D-3C5E-439C-A952-C71912E1DC6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2" creationId="{7BA1ED94-6DFD-43BF-B89A-B9C4306D4D6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3" creationId="{ED452663-BD61-42DE-9B9A-BC143057503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4" creationId="{034833BC-E9BF-45DD-9BFA-552AA0373A8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5" creationId="{EA91584A-268C-4C92-9B5C-AFDA55295B6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6" creationId="{92A570FB-EE03-4495-B8D8-453AF514445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7" creationId="{5722ACA8-749E-4FC2-86D0-41FDADE16AE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8" creationId="{A1E592CF-99F5-4383-A789-60264E70568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9" creationId="{779E6038-EAD6-41C7-A8A8-0B59707B2D2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0" creationId="{0378A543-1323-46B4-87A8-1BB05B797A8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1" creationId="{E65085ED-691A-45BD-936D-49A032B9AF5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2" creationId="{7EAC3FBF-DB22-49D2-9E6B-BDB540A08A3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3" creationId="{A702FC51-04E8-40A7-B3E8-070A235F2CD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4" creationId="{2FDB82EF-E9FD-4FE3-89F3-2B094867455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5" creationId="{FA642F41-CE7D-4A23-9E76-55863DAD9EF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6" creationId="{C71CFBFE-D1BF-4039-98E7-C4F8A89662E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7" creationId="{878B7CB9-D449-4CC1-9532-7775DD37D0F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8" creationId="{1440C51D-4DEB-4902-B749-9CB7C9FA2E1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9" creationId="{BAD1547C-91DE-428B-BDA0-FA00893AF99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0" creationId="{6D3410F1-C174-44C3-BBB5-2F666BCD1AE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1" creationId="{D89439D0-EEC8-4ADF-AA2E-F2231664D90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2" creationId="{C9DB2E47-F968-4316-955D-CBB490955B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3" creationId="{44A97E3B-B9A7-4A24-B882-C390C2BE0B3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4" creationId="{B0EDA290-2D7D-42F5-B7EB-457B3D402E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5" creationId="{AEEE527B-571C-412E-AFCE-191309A1509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6" creationId="{DEE31AC8-4A93-4CBF-A29E-5D8F396040D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7" creationId="{C33085F5-C6F0-4892-88D4-2197EF374BC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8" creationId="{3784EE3A-4880-46CB-8D42-DD36DB9F45B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9" creationId="{4188AEB6-72BF-4644-9239-35DBE1C28CE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400" creationId="{2A5B0207-16A7-435C-AE6A-0B83BACC04F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401" creationId="{A8B101B1-6A3B-45A4-8A12-0DC1BA1DE57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3" creationId="{71B0A26D-494C-4563-8648-0CA179F7554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4" creationId="{94FB1D7B-0A6F-4939-AF3E-3CB482168D6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5" creationId="{42A84088-F817-46CB-ABA0-A1F9C2F804A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6" creationId="{225DACC6-A5C6-451C-B472-AFB1B2EDA40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7" creationId="{9EA14467-5EFF-4F41-9962-034C9D25B25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8" creationId="{5980FD93-DDBC-407E-B500-DF59DB9E5C4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9" creationId="{83D5961E-8063-44C9-9B14-AAB7D6AE06D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0" creationId="{8E80C02C-A095-44A1-88D5-47B0441B626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1" creationId="{74B3E174-8560-4DCA-B141-94446324D24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2" creationId="{1507165F-D220-4AA0-8F60-55C44D0F482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3" creationId="{B285F959-ADCA-43E1-B37B-A419F354013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4" creationId="{87F834E4-CDA1-44FC-BE88-7CE3FFAF9EE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5" creationId="{605D3B01-AB7B-4D72-B3F0-EA20D0F6AFA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6" creationId="{495E66B2-C171-47D0-A6A6-4C9A90AE1D9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7" creationId="{F71AE64A-2A6C-4EB5-B0D6-E11B6C35976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8" creationId="{86D3339D-1502-425B-AB4A-78B05F9B865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9" creationId="{23BFFC2A-1847-49D4-B29F-A5FEDDE719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0" creationId="{BF211C6A-5259-4E42-8E2B-10053538C79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1" creationId="{93DC1B4C-04B7-462F-89AC-0D5DD8D9910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2" creationId="{114EB088-F30E-42D1-898B-FEE5F1677D6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3" creationId="{88BEE215-B8E8-409D-8A98-4AC78D51878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4" creationId="{E2C214CF-6F09-43B6-B73F-FFFA0DA5435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5" creationId="{94E238DE-47C9-4276-B8CB-11BD152D782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6" creationId="{912F5869-395C-47CE-A1EC-68EF1F77065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7" creationId="{B297F340-111F-4485-947D-4B1E591F10D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8" creationId="{81569E22-EC48-489B-809A-714A6F05333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9" creationId="{A4CF32DB-4E1A-41C3-83C8-B5C165ADA0C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0" creationId="{D950A019-7743-4A9B-8E93-EDAB129C1A2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1" creationId="{5306740D-91CD-4E71-B9B6-ED344CFE4E0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2" creationId="{401738B2-5DD5-4577-A7C9-0AEEA703620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3" creationId="{3A3B5414-98E8-46DC-9FFC-14451DA045D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4" creationId="{76D7B5F3-D802-4811-87E1-3B325938C4F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5" creationId="{CAE73BC7-C735-4475-B7F4-A3E73BBDAC8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6" creationId="{7662321B-B4EC-41C9-AD81-C1F899A8BD5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7" creationId="{7FAA1C68-FD36-4791-B5C8-581EC738954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8" creationId="{93D16C63-4071-40A7-B668-41343662606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9" creationId="{AAB03B85-BABA-463E-8994-0CB1EB10D3C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0" creationId="{FEEEF964-45CB-4C3D-81B4-D69CACE92EC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1" creationId="{01E38110-FADD-4AA4-90CC-EFB4C8C762A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2" creationId="{2F65368B-C80B-494E-A9E4-CD5475C3F78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3" creationId="{096E377B-4D88-4B5B-BCB6-10B23F0D4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4" creationId="{876520FD-95A8-4786-94A7-1533D5EFF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5" creationId="{2027D0EF-A04E-44BF-8178-C4752A38142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6" creationId="{95A251E0-E6E6-4387-9FCF-A9F63E01AEC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7" creationId="{56414D4F-0E6E-4B83-A361-D980A5BDE9F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8" creationId="{11AEA4C1-2AC6-457F-81A3-52A84D9A3D6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9" creationId="{AF97B8D9-348B-4C33-B9D5-1B3001AD973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0" creationId="{53A83441-3A26-4FA5-914B-A4B831CB103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1" creationId="{1ADC6E11-9B75-4E92-8359-DBCA28A4281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2" creationId="{EE07771C-5D69-434E-9F7F-2E159507413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3" creationId="{22AA1198-950F-48E6-8989-3CF9DECCA73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4" creationId="{41C9E7A3-3172-40A1-BDCF-31D3F7F6468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5" creationId="{89F6D8B9-F426-490C-B92F-EF45827EF0F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6" creationId="{EE50E483-F6F5-4B58-BB41-3FBFD67B03E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7" creationId="{5668B012-0533-4662-B282-F22CEFBAC51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8" creationId="{77F3D4DE-320F-45AE-9C2A-282B85D56B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9" creationId="{1C881CE9-16B4-4D03-A6D3-C8DB980F4D9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0" creationId="{4C388D26-325D-43FD-AC5B-6AFC8B80304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1" creationId="{303638C9-486F-4ECE-A5CF-7BED74C1609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2" creationId="{9549DAE9-54EE-40C2-AFBE-DBA9E98714C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3" creationId="{795EE5B4-D2DB-489D-8988-723BDB2DCC8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4" creationId="{C55121E5-81C1-4CFA-AC69-0BACED81AF6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5" creationId="{FC792271-8B28-4641-B3CE-1AC6BB6AE51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6" creationId="{9A7B9341-5B22-4E3B-9BAC-44B14F1FC4E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7" creationId="{3A4D803B-9228-466D-8DC7-1CCC8D982C2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8" creationId="{E6783471-A0D2-4B5E-8597-C6EB90B87EA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9" creationId="{FFC5ABB2-2909-44C6-93E6-4A4B3B48F00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0" creationId="{3D62591A-4CAB-49AA-897A-67390E94195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1" creationId="{A595B5B2-3E6D-47F0-B89C-303DF0E61AE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2" creationId="{542FE8DF-745D-457F-A3D1-1B3C1B2B100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3" creationId="{5F8A92AE-7A51-461A-9D3E-144183B28AF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4" creationId="{5C7CF6B8-E994-4B4C-ADB1-4D1CDD81C54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5" creationId="{C45C8216-1BCE-443E-928F-CB6077D8463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6" creationId="{3CA09FF3-E4AE-4213-87E2-31B2FE3F0B1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7" creationId="{A8149DA9-E7E4-47AF-97C6-82225AF0E8E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8" creationId="{454CBD7F-489A-4F3A-A928-B39EBC88E38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9" creationId="{1B75FA04-0B3D-4158-844A-A5AFDA3E952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0" creationId="{9DA74A16-11C2-4757-AEB8-D94008801EE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1" creationId="{5D795A35-8451-4B1B-8DA5-6FF12D9B25C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2" creationId="{3404127E-6FCF-481D-B78B-F2643DB58FC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3" creationId="{9FB22AAC-8395-4C89-B12E-87F2E878D9E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4" creationId="{B688A85A-349C-46DA-ABD7-28C7BBC4FB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5" creationId="{E9837DAB-11B0-40E0-9494-5A1A037481F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6" creationId="{50D67195-B19F-4B54-BE50-5653DD052FF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7" creationId="{730EF29C-94A5-4BC8-A74A-CA2B36F2245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8" creationId="{1AEE0795-0D33-49E0-97AE-9BA1E9423FF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9" creationId="{1A85D351-10BE-4A64-A141-75A67391351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0" creationId="{F5D0BFAE-9D6C-425C-8AE4-44B694DDCE0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1" creationId="{9F19652C-8C15-4EBC-8832-F0FE28ACBEF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2" creationId="{C19644E9-5FB7-4280-906A-2617E32D86A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3" creationId="{992E6CA7-5A26-493F-8159-A2ED9EAAA3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4" creationId="{6C5E071E-FCD2-452A-A208-E9E7C037503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5" creationId="{BAB4B0AB-0091-4AD6-B5F5-125B05C5B04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6" creationId="{87894BBD-1334-484C-B704-EE723BC3D3C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7" creationId="{A0E07B09-1BE2-4111-B194-55F15A76050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8" creationId="{9FACDCC3-625A-431F-B8AB-3E2DDD9EFF9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9" creationId="{DDE0BABE-263C-4B47-B156-66DCAEB25DE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0" creationId="{732D3053-B23B-4746-89D6-C0ABB0CB1B1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1" creationId="{9A62616C-16C1-44EF-A1B9-6EFDFAB681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2" creationId="{B6CE7CF8-E08F-4972-8C53-416B32895B3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3" creationId="{A7FEB747-E9EA-4E8D-A446-0D649A21846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4" creationId="{7BAFEB37-FAC5-4163-919A-3068B49DB96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5" creationId="{BBA3DDD1-3F2D-449E-B079-838231B0C3E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6" creationId="{F45961E8-0F0A-45D7-A526-F0DC7EBC33D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7" creationId="{545FE422-9A16-4BD9-93B9-D59499384BD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8" creationId="{72BBECFC-2BDB-4941-A85F-39A6039CCF8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9" creationId="{86237701-C697-4524-9834-D6182ED38A2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0" creationId="{87439FEA-C98B-476A-91A5-E79679F1BAE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1" creationId="{5F37FA3C-0168-449E-AE03-85EAFC42EFD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2" creationId="{5594E734-0681-40D2-8CEA-172C712BDFF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3" creationId="{0499F4BA-3279-41C4-A87F-42AF7DEEA4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4" creationId="{78A6F224-C683-4EC3-95D8-20190F9DFB7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5" creationId="{A31468FE-4A81-4963-AF5B-EB7597CB847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6" creationId="{C201B0F1-4802-4A51-A681-E74AE16F2A0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7" creationId="{8DA8B3A6-3C1D-446D-AC82-8F3BEEB7D71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8" creationId="{C455020F-1C29-4A16-A759-947ECD116D7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9" creationId="{678E8BB6-E183-4B36-BA6B-F41E254757F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0" creationId="{838E9968-751D-4322-B8B5-0C5644198D8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1" creationId="{608D8E48-8331-4C93-8110-C51F1E81D46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2" creationId="{55818600-EBB1-4524-9912-F2BBED5064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3" creationId="{570C2732-7DDE-4BAB-B9CF-751D1C3A8AC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4" creationId="{5E1DD111-F52A-4AE4-A26D-A2B768FB61A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5" creationId="{BE48E1C8-9F8D-4D6C-8169-B6E2CDB748A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6" creationId="{15EFAFCA-8FB2-47FA-A499-3B221F95798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7" creationId="{9A0690B7-4F79-4A3A-8E7B-84FAF8BF93A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8" creationId="{C671F47C-10CD-464B-9C16-0EA720A3DFF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9" creationId="{F75B23C9-AD6F-4BA3-8635-19ED2EF5862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0" creationId="{97424FDA-3F81-4A08-80AC-446FFEE26CD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1" creationId="{430BD8AC-7D0F-4FE9-AD2C-35733C8B91B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2" creationId="{220B4461-38A0-47C5-8C7E-676FEC866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3" creationId="{101B9574-3BC3-457A-97BD-59D9220BFB9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4" creationId="{77CCB3E4-F8B8-4EE9-A061-D8811C79F3F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5" creationId="{BB36BC8B-002A-4F65-B32F-51CFF7B245E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6" creationId="{378D2ED2-61E6-4FDE-A1BC-4373A9E85BD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7" creationId="{9A143061-7CCA-4CA4-8252-48000D0F368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8" creationId="{2D896306-76DC-41D0-91B8-C1988952DD2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9" creationId="{1FD8FCA0-DE29-4275-BD53-A81FE07570D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40" creationId="{2B6AE59C-6675-4383-AF54-21ABF943F39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41" creationId="{BD4B7D92-FB4A-4AAA-9CF8-A4451872AD9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3" creationId="{7FF4BF81-6235-46A0-886A-E49CC9FF7C1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4" creationId="{E0E5935E-0863-4C1B-A90A-522371CC4F6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5" creationId="{DB303C2C-A0EC-428E-AAF1-AF7C90EAC44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6" creationId="{ABDD37A2-6E82-4021-BED5-1420529E487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7" creationId="{987B2744-BC29-4F23-8135-E57D9F0F460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8" creationId="{5225F6B9-8C5C-498F-AE58-E1FB1842A5E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9" creationId="{34159D21-E891-454C-B2E6-DF1665B4A75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0" creationId="{D66C78EB-BE18-40C5-9547-7BBDF8A600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1" creationId="{8A14E2BE-D3E5-41F0-956F-D8285A38BAD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2" creationId="{72DA55EC-7109-4CA0-8B27-D50BED6FD9C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3" creationId="{08F7BC63-A575-488C-82DD-FCE61F9CEFB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4" creationId="{2D53CA54-0560-4FF2-BC2A-2C07EF5D645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5" creationId="{6578B6A8-D94F-464C-B28F-24C7CC4887E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6" creationId="{B901B45E-D56C-4D47-BEDF-AD43BF68B2F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7" creationId="{EC2BDED6-4EE0-476B-A2AD-C55FE7C4780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8" creationId="{F22C074A-C481-4863-9206-0825EB18388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9" creationId="{04E0CF28-7B65-4107-A10F-5F55F572259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0" creationId="{30A19D80-4A51-46BE-8774-F2324930714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1" creationId="{CB1C5379-8353-412F-B759-FF9C5E7FAA3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2" creationId="{21C1CC0F-2ADC-4C7C-BB07-37E98831FF6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3" creationId="{38A3A0A0-FC28-4EFD-B33B-A3A053E078D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4" creationId="{9EAAA13D-02F1-4865-86B5-742D63EC24A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5" creationId="{6E3E53E9-8F0A-4A4B-99CA-B3654577EB0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6" creationId="{B6531FFE-E72A-438F-84A1-1AD1C6A3DBD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7" creationId="{E3353B91-FC7B-49D0-A2F1-76963F97F95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8" creationId="{304F7086-9231-4733-8031-334241EB76E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9" creationId="{5E99D5A5-8DDF-4F1A-8D4E-A9EF1A30E47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0" creationId="{B9A8DA89-9049-4FDD-916B-732B988C756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1" creationId="{FDBE102B-C6B1-4FE1-842E-82F3BF7533E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2" creationId="{7A9BF6E5-38CA-42B5-ABA6-2BC7EBBF1BA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3" creationId="{AC0F943D-9BD7-4A61-B5BE-B3AD7FFBC3B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4" creationId="{81BD5C16-49C6-42AF-881F-7D7744D901B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5" creationId="{B12F44AD-3622-49BF-97CA-DE670CBC1A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6" creationId="{9ABC742A-2295-4D9F-A0A2-F2184AE9C9B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7" creationId="{0563F501-79DB-42EA-8475-CD398CA10F4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8" creationId="{314B36E3-9B89-4542-9A5F-85DCF805A7C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9" creationId="{3BD163F0-45B0-49FC-845C-BBD9680F62D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0" creationId="{F13B7F2E-4E2E-4848-9DAF-1AEF3123E82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1" creationId="{86DF344B-B0DD-4DFD-8CC6-25F95181398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2" creationId="{7456D40F-D323-4401-925F-E5391D9A13B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3" creationId="{AECB0024-9B2E-4AA9-9B28-C98997A59E1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4" creationId="{E263E959-9CEA-467A-84A5-7AC1E89CF3E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5" creationId="{1737A877-8A53-4CA1-924B-32D4CB3C876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6" creationId="{01B1AFBA-2A7F-47CE-9F3F-2AC9AA6B542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7" creationId="{3E51C25E-B376-40D6-BA97-E3E4AAB3F61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8" creationId="{69035057-5AC6-4B66-B699-E8B40CE32A9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9" creationId="{5B21E013-8E10-4E79-821D-E080CE48C92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0" creationId="{E453B66E-8DA4-437A-B097-BA39AC4071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1" creationId="{33096B7B-54E0-4B4E-8AFB-82B3CF192A2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2" creationId="{9DED665C-E9A4-41E5-B297-F24353F80E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3" creationId="{34730051-FE9B-4E3C-AA9B-AF0826C5A4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4" creationId="{7A0ECB01-D2B3-4622-89F7-DF9217CA34C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5" creationId="{B342FE9E-23B2-4FA4-AC48-0D3D7406824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6" creationId="{F1133CCE-B760-4FDD-B8ED-BE476DE9963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7" creationId="{E83A50C8-6292-4640-BEB5-16F82AB0583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8" creationId="{14035DCA-2318-440D-8BDF-4B1BBC45F59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9" creationId="{D00F510B-C9F3-4668-BDBB-00613041E4F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0" creationId="{2C8A1DCE-9206-41C3-9E69-3AC1E38EAB5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1" creationId="{2595FCD3-9E43-4DF9-B6CC-149AC5F7113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2" creationId="{7794B958-8F4D-43EF-917D-69945F7E3B6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3" creationId="{5ECA3D5B-2A8A-4098-BFFE-7C8CD1798B7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4" creationId="{B50A4B68-EA6B-4AC5-BAE5-29D5F4C990F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5" creationId="{1C49087D-6D5B-4FDB-AEC2-64790E5F64D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6" creationId="{4830DCCE-27CF-470F-B6F6-F999A1D217C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7" creationId="{3CA8437D-E797-48BD-88CF-66C3BD13346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8" creationId="{66511F2F-3669-414D-B21E-A7C4D07F98F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9" creationId="{FA74F954-933D-4DCA-8460-354A21A83D8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0" creationId="{154A4ADB-6E49-4D56-A62B-A4E8C758E4E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1" creationId="{A6A238DB-01EE-4648-8B63-6670115070D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2" creationId="{945A18CC-5EC0-4896-AEDD-5629F15AB28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3" creationId="{7673B040-B082-4C05-9AA3-9D6513933BD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4" creationId="{83EF5691-02D8-4F92-8443-8424C6A9396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5" creationId="{26A999B1-2FB9-440C-AA80-169CD81D1B1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6" creationId="{6831477E-EA55-47EE-BEB8-6D64E806CBC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7" creationId="{BADBF5DD-B51A-4AD6-84BC-8B9A0CF6266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8" creationId="{2B528D14-0E8C-4DDE-B7C5-31A971E665C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9" creationId="{B1AAD948-DCE1-496E-AAAC-8732EC8586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0" creationId="{E7A8E86A-23A8-4706-A59E-CB7CC427DFA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1" creationId="{6F848C32-B1EF-4556-A986-6F56340CA90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2" creationId="{5F29B203-7B52-4247-9197-92F0D478655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3" creationId="{54E74C34-2CA6-424A-8AC5-015E128EE47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4" creationId="{313A9AAC-9676-4D21-8AAB-4935A7E278B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5" creationId="{C09F91BD-1C46-4907-B23D-CD0EA6F1197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6" creationId="{423D2D01-E0B5-4F89-8291-50AE514F5A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7" creationId="{A78D6CD9-AE0A-451F-B7CA-99E6F71D49E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8" creationId="{A5AE7156-6273-4F5B-BFDA-8AD4C80988E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9" creationId="{752E5FAF-B7BE-483A-9A13-4E5D312F5DA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0" creationId="{736AAFE3-AA68-4556-B25D-88DED0D04FE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1" creationId="{C2BE9A94-0692-4A57-A642-BBC18DBB7C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2" creationId="{CF1C67F7-96F9-42E4-8A58-6BB86F9C2D3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3" creationId="{7A8266C4-95B2-4558-8AB8-5FE598A0D8E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4" creationId="{60C3A7F2-C88F-4704-ACE8-6D30197D4AC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5" creationId="{653C59A3-F849-4402-B3C1-BFDD3157868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6" creationId="{1F1B48F8-92FF-4C70-AC3E-5B296675AB8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7" creationId="{57F84409-7A30-4FE9-ABA1-B7FAC897DC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8" creationId="{F2A42CBB-04A3-4187-B2D5-246EBDEB6A7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9" creationId="{6106180C-DD3C-48DE-8D72-426560050B8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0" creationId="{6E021201-71AE-4793-B1D5-FEA2D92A482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1" creationId="{F7C0A8A2-158B-4286-82FE-36EC9E2494E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2" creationId="{984E0FAC-45AF-4DD9-B911-D77FB95B80F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3" creationId="{6DA19782-491D-4405-A8B5-92BD2DDF1C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4" creationId="{0148B086-ECF7-480C-8E57-7796B4D61C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5" creationId="{071B1F86-152C-4878-B235-B581E00E4B3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6" creationId="{0005A081-C583-435A-BC22-9B1B257FEE2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7" creationId="{B41F7A06-19BA-4A49-9835-E61816364F6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8" creationId="{867C95D0-8AC5-447B-9F79-C66B1D53ABC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9" creationId="{51A39B6F-DBA6-4AAE-BE69-17111A0B32E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0" creationId="{8054381C-155A-49D5-A483-84CB5999550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1" creationId="{98EDC97C-4330-4E36-A9E7-48BE53358DC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2" creationId="{713316E7-79A6-4330-9F33-BDD63E09FAC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3" creationId="{7B97E654-C57D-4634-A088-C80B3BA2887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4" creationId="{8DFDFF46-D7CA-4C49-AE9C-29353203A3E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5" creationId="{19367E1E-3D9B-4966-B537-FCB2864CD30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6" creationId="{445DCB1F-5DEA-41AD-BE7D-F798059D2B1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7" creationId="{5DDA543C-5A75-4228-BD21-2569A7E43E9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8" creationId="{767CE18C-23C0-4747-8C8C-2797CEC45A6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9" creationId="{7D76C8AD-78D9-4BB4-BF5E-A33E36A04AD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0" creationId="{BBAC6629-5868-410D-87B0-2CD3CC4537C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1" creationId="{FC70AA8A-3849-4271-B820-7EFF18983CF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2" creationId="{B6C0513E-348B-49B0-AC21-046B1FCA438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3" creationId="{01E36CB2-5343-4F0D-A530-04904DB78D3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4" creationId="{D21EE988-0A7A-4AC4-ABBB-26F31D971C1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5" creationId="{2F17C708-3AC9-4E9B-81C3-A5F816A597D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6" creationId="{AB06A3A2-B352-483D-A2C4-35BEAFDEA68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7" creationId="{1E109BE6-04E1-4C9B-AA2E-A9171B10939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8" creationId="{B1110A6E-3AF2-4466-89E9-152DEB863AD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9" creationId="{E1E9AFDE-EDDC-4F91-9438-DC6B2248FF8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0" creationId="{552C63A7-B508-4856-82B3-1707608E051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1" creationId="{BD3919DD-FF7F-49F5-8E4E-A03B6230DE8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2" creationId="{11D7DD66-7FDD-4F19-8467-19D10B739B1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3" creationId="{3532B0F7-7DCD-448E-A424-B59E0B6EB49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4" creationId="{B00CA2D8-DDE5-4065-99E2-C1123C91E3E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5" creationId="{93D3A026-F995-499D-B104-8DE785E8576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6" creationId="{463A154E-9A7F-401C-9555-0E7CF89EC4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7" creationId="{3E7E8B51-11D9-44A4-A9FD-77E2359130D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8" creationId="{07F47EED-8D9A-431D-8329-EB65856EAA5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9" creationId="{2125C23B-E6FD-41F6-B0AD-84F81AD819E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80" creationId="{DF2C0B75-782C-445C-ADF9-E1CDB3497458}"/>
          </ac:spMkLst>
        </pc:spChg>
        <pc:spChg chg="del mod">
          <ac:chgData name="Valentina Martinez Gonzalez" userId="02768b9b-8035-4af2-953d-6e44398e0e36" providerId="ADAL" clId="{3F74547A-0F25-427D-96F2-E2CDF1C1853C}" dt="2021-07-02T22:46:24.182" v="2821" actId="478"/>
          <ac:spMkLst>
            <pc:docMk/>
            <pc:sldMk cId="1783994497" sldId="281"/>
            <ac:spMk id="681" creationId="{594449D5-C0CB-4102-9C4B-74D594C80BF0}"/>
          </ac:spMkLst>
        </pc:spChg>
        <pc:spChg chg="add mod">
          <ac:chgData name="Valentina Martinez Gonzalez" userId="02768b9b-8035-4af2-953d-6e44398e0e36" providerId="ADAL" clId="{3F74547A-0F25-427D-96F2-E2CDF1C1853C}" dt="2021-07-02T22:57:08.914" v="3429" actId="1076"/>
          <ac:spMkLst>
            <pc:docMk/>
            <pc:sldMk cId="1783994497" sldId="281"/>
            <ac:spMk id="682" creationId="{4DACDDD3-289F-4842-B26D-DF0E3EC0E71F}"/>
          </ac:spMkLst>
        </pc:spChg>
        <pc:spChg chg="add del mod">
          <ac:chgData name="Valentina Martinez Gonzalez" userId="02768b9b-8035-4af2-953d-6e44398e0e36" providerId="ADAL" clId="{3F74547A-0F25-427D-96F2-E2CDF1C1853C}" dt="2021-07-02T22:48:26.624" v="2932"/>
          <ac:spMkLst>
            <pc:docMk/>
            <pc:sldMk cId="1783994497" sldId="281"/>
            <ac:spMk id="683" creationId="{C8B293A1-3805-498D-BE2B-7612DC0EFD53}"/>
          </ac:spMkLst>
        </pc:spChg>
        <pc:spChg chg="add mod">
          <ac:chgData name="Valentina Martinez Gonzalez" userId="02768b9b-8035-4af2-953d-6e44398e0e36" providerId="ADAL" clId="{3F74547A-0F25-427D-96F2-E2CDF1C1853C}" dt="2021-07-02T23:00:23.370" v="3482" actId="14100"/>
          <ac:spMkLst>
            <pc:docMk/>
            <pc:sldMk cId="1783994497" sldId="281"/>
            <ac:spMk id="684" creationId="{2A17293D-75E6-46FA-8798-552187A5D8B0}"/>
          </ac:spMkLst>
        </pc:spChg>
        <pc:grpChg chg="add del mod">
          <ac:chgData name="Valentina Martinez Gonzalez" userId="02768b9b-8035-4af2-953d-6e44398e0e36" providerId="ADAL" clId="{3F74547A-0F25-427D-96F2-E2CDF1C1853C}" dt="2021-07-02T22:42:01.484" v="2609"/>
          <ac:grpSpMkLst>
            <pc:docMk/>
            <pc:sldMk cId="1783994497" sldId="281"/>
            <ac:grpSpMk id="402" creationId="{8A2640B7-7764-4F2F-8898-2F11F8337EB5}"/>
          </ac:grpSpMkLst>
        </pc:grpChg>
        <pc:grpChg chg="add mod">
          <ac:chgData name="Valentina Martinez Gonzalez" userId="02768b9b-8035-4af2-953d-6e44398e0e36" providerId="ADAL" clId="{3F74547A-0F25-427D-96F2-E2CDF1C1853C}" dt="2021-07-02T22:57:10.696" v="3430" actId="1076"/>
          <ac:grpSpMkLst>
            <pc:docMk/>
            <pc:sldMk cId="1783994497" sldId="281"/>
            <ac:grpSpMk id="542" creationId="{1E03E2AD-61FA-43EC-AE36-2EBA5B447B57}"/>
          </ac:grpSpMkLst>
        </pc:grpChg>
        <pc:picChg chg="del">
          <ac:chgData name="Valentina Martinez Gonzalez" userId="02768b9b-8035-4af2-953d-6e44398e0e36" providerId="ADAL" clId="{3F74547A-0F25-427D-96F2-E2CDF1C1853C}" dt="2021-07-02T16:17:55.525" v="2219" actId="478"/>
          <ac:picMkLst>
            <pc:docMk/>
            <pc:sldMk cId="1783994497" sldId="281"/>
            <ac:picMk id="3" creationId="{B0418F0B-79E2-4C3C-87EF-2CA47775F623}"/>
          </ac:picMkLst>
        </pc:picChg>
        <pc:picChg chg="del">
          <ac:chgData name="Valentina Martinez Gonzalez" userId="02768b9b-8035-4af2-953d-6e44398e0e36" providerId="ADAL" clId="{3F74547A-0F25-427D-96F2-E2CDF1C1853C}" dt="2021-07-02T16:17:56.668" v="2220" actId="478"/>
          <ac:picMkLst>
            <pc:docMk/>
            <pc:sldMk cId="1783994497" sldId="281"/>
            <ac:picMk id="7" creationId="{4345D172-6411-4351-A134-46C66807FA5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Hoja1!$C$3</c:f>
              <c:strCache>
                <c:ptCount val="1"/>
                <c:pt idx="0">
                  <c:v>CANTIDAD</c:v>
                </c:pt>
              </c:strCache>
            </c:strRef>
          </c:tx>
          <c:spPr>
            <a:effectLst>
              <a:outerShdw blurRad="57150" dist="76200" dir="5400000" algn="ctr" rotWithShape="0">
                <a:srgbClr val="000000">
                  <a:alpha val="63000"/>
                </a:srgbClr>
              </a:outerShdw>
            </a:effectLst>
          </c:spPr>
          <c:dPt>
            <c:idx val="0"/>
            <c:bubble3D val="0"/>
            <c:spPr>
              <a:solidFill>
                <a:srgbClr val="FC8808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AD2-4DA2-BEE7-34DC8F1C6EC7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4AD2-4DA2-BEE7-34DC8F1C6EC7}"/>
              </c:ext>
            </c:extLst>
          </c:dPt>
          <c:dPt>
            <c:idx val="2"/>
            <c:bubble3D val="0"/>
            <c:spPr>
              <a:solidFill>
                <a:srgbClr val="E34545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AD2-4DA2-BEE7-34DC8F1C6EC7}"/>
              </c:ext>
            </c:extLst>
          </c:dPt>
          <c:dPt>
            <c:idx val="3"/>
            <c:bubble3D val="0"/>
            <c:spPr>
              <a:solidFill>
                <a:srgbClr val="A4C2F4">
                  <a:lumMod val="75000"/>
                </a:srgbClr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AD2-4DA2-BEE7-34DC8F1C6EC7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AD2-4DA2-BEE7-34DC8F1C6EC7}"/>
              </c:ext>
            </c:extLst>
          </c:dPt>
          <c:dPt>
            <c:idx val="5"/>
            <c:bubble3D val="0"/>
            <c:spPr>
              <a:solidFill>
                <a:srgbClr val="9966FF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AD2-4DA2-BEE7-34DC8F1C6EC7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AD2-4DA2-BEE7-34DC8F1C6EC7}"/>
              </c:ext>
            </c:extLst>
          </c:dPt>
          <c:dPt>
            <c:idx val="7"/>
            <c:bubble3D val="0"/>
            <c:spPr>
              <a:solidFill>
                <a:srgbClr val="66FFCC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AD2-4DA2-BEE7-34DC8F1C6EC7}"/>
              </c:ext>
            </c:extLst>
          </c:dPt>
          <c:dPt>
            <c:idx val="8"/>
            <c:bubble3D val="0"/>
            <c:spPr>
              <a:solidFill>
                <a:srgbClr val="F1ED55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4AD2-4DA2-BEE7-34DC8F1C6EC7}"/>
              </c:ext>
            </c:extLst>
          </c:dPt>
          <c:dLbls>
            <c:dLbl>
              <c:idx val="0"/>
              <c:layout>
                <c:manualLayout>
                  <c:x val="2.076034910843409E-3"/>
                  <c:y val="5.0692495309221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D2-4DA2-BEE7-34DC8F1C6EC7}"/>
                </c:ext>
              </c:extLst>
            </c:dLbl>
            <c:dLbl>
              <c:idx val="1"/>
              <c:layout>
                <c:manualLayout>
                  <c:x val="-4.1936793809964484E-3"/>
                  <c:y val="-1.40606133150863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881342795488167E-2"/>
                      <c:h val="4.07861751442094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D2-4DA2-BEE7-34DC8F1C6EC7}"/>
                </c:ext>
              </c:extLst>
            </c:dLbl>
            <c:dLbl>
              <c:idx val="2"/>
              <c:layout>
                <c:manualLayout>
                  <c:x val="-3.7081875059342018E-4"/>
                  <c:y val="-2.15279136045233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162238633784678E-2"/>
                      <c:h val="5.82134750140831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D2-4DA2-BEE7-34DC8F1C6EC7}"/>
                </c:ext>
              </c:extLst>
            </c:dLbl>
            <c:dLbl>
              <c:idx val="3"/>
              <c:layout>
                <c:manualLayout>
                  <c:x val="2.5620768783859778E-2"/>
                  <c:y val="-6.7367666358369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D2-4DA2-BEE7-34DC8F1C6EC7}"/>
                </c:ext>
              </c:extLst>
            </c:dLbl>
            <c:dLbl>
              <c:idx val="4"/>
              <c:layout>
                <c:manualLayout>
                  <c:x val="1.0399991988396716E-2"/>
                  <c:y val="3.644030201149726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D2-4DA2-BEE7-34DC8F1C6EC7}"/>
                </c:ext>
              </c:extLst>
            </c:dLbl>
            <c:dLbl>
              <c:idx val="5"/>
              <c:layout>
                <c:manualLayout>
                  <c:x val="-1.7995076531263519E-3"/>
                  <c:y val="-2.93012482623603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617862602978371E-2"/>
                      <c:h val="4.1138793373121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AD2-4DA2-BEE7-34DC8F1C6EC7}"/>
                </c:ext>
              </c:extLst>
            </c:dLbl>
            <c:dLbl>
              <c:idx val="6"/>
              <c:layout>
                <c:manualLayout>
                  <c:x val="1.9897832311219191E-3"/>
                  <c:y val="-1.3339643235499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AD2-4DA2-BEE7-34DC8F1C6EC7}"/>
                </c:ext>
              </c:extLst>
            </c:dLbl>
            <c:dLbl>
              <c:idx val="7"/>
              <c:layout>
                <c:manualLayout>
                  <c:x val="5.3739803718540532E-3"/>
                  <c:y val="2.41338332717356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AD2-4DA2-BEE7-34DC8F1C6EC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AD2-4DA2-BEE7-34DC8F1C6E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Hoja1!$B$4:$B$11</c:f>
              <c:strCache>
                <c:ptCount val="8"/>
                <c:pt idx="0">
                  <c:v>OFERTAS LABORALES FALSAS</c:v>
                </c:pt>
                <c:pt idx="1">
                  <c:v>OFERTAS HOTELERAS FALSAS</c:v>
                </c:pt>
                <c:pt idx="2">
                  <c:v>ADMINISTRATIVO</c:v>
                </c:pt>
                <c:pt idx="3">
                  <c:v>AMBIENTAL</c:v>
                </c:pt>
                <c:pt idx="4">
                  <c:v>CONCESIONES - INTERVENTORÍAS</c:v>
                </c:pt>
                <c:pt idx="5">
                  <c:v>MANTENIMIENTO DE VÍA</c:v>
                </c:pt>
                <c:pt idx="6">
                  <c:v>PEAJES</c:v>
                </c:pt>
                <c:pt idx="7">
                  <c:v>PREDIAL</c:v>
                </c:pt>
              </c:strCache>
            </c:strRef>
          </c:cat>
          <c:val>
            <c:numRef>
              <c:f>Hoja1!$C$4:$C$11</c:f>
              <c:numCache>
                <c:formatCode>General</c:formatCode>
                <c:ptCount val="8"/>
                <c:pt idx="0">
                  <c:v>535</c:v>
                </c:pt>
                <c:pt idx="1">
                  <c:v>61</c:v>
                </c:pt>
                <c:pt idx="2">
                  <c:v>6</c:v>
                </c:pt>
                <c:pt idx="3">
                  <c:v>3</c:v>
                </c:pt>
                <c:pt idx="4">
                  <c:v>18</c:v>
                </c:pt>
                <c:pt idx="5">
                  <c:v>6</c:v>
                </c:pt>
                <c:pt idx="6">
                  <c:v>1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AD2-4DA2-BEE7-34DC8F1C6EC7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cust"/>
        <c:custSplit>
          <c:secondPiePt val="1"/>
          <c:secondPiePt val="2"/>
          <c:secondPiePt val="3"/>
          <c:secondPiePt val="4"/>
          <c:secondPiePt val="5"/>
          <c:secondPiePt val="6"/>
          <c:secondPiePt val="7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24189136176217"/>
          <c:y val="0.79202539435361308"/>
          <c:w val="0.78542144066391772"/>
          <c:h val="0.16442856054734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threePt" dir="t"/>
    </a:scene3d>
    <a:sp3d prstMaterial="softEdge"/>
  </c:spPr>
  <c:txPr>
    <a:bodyPr/>
    <a:lstStyle/>
    <a:p>
      <a:pPr>
        <a:defRPr sz="9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28/10/2021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8081" y="1824622"/>
            <a:ext cx="5014129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JULIO -SEPTIEMBRE DE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451406" y="87774"/>
            <a:ext cx="397098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2000" kern="1200" spc="-5" dirty="0">
                <a:solidFill>
                  <a:srgbClr val="002060"/>
                </a:solidFill>
                <a:latin typeface="Impact" panose="020B0806030902050204" pitchFamily="34" charset="0"/>
                <a:sym typeface="Work Sans Light"/>
              </a:rPr>
              <a:t>Denuncias recibidas y gestionadas en el tercer trimestre de 2021.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4443659" y="43568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4875814" y="181402"/>
            <a:ext cx="61059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defRPr/>
            </a:pPr>
            <a:r>
              <a:rPr lang="es-MX" sz="2000" dirty="0">
                <a:solidFill>
                  <a:srgbClr val="F78609"/>
                </a:solidFill>
                <a:latin typeface="Impact"/>
                <a:sym typeface="Impact"/>
              </a:rPr>
              <a:t>639</a:t>
            </a:r>
            <a:endParaRPr lang="es-CO" sz="2000" dirty="0">
              <a:solidFill>
                <a:srgbClr val="F78609"/>
              </a:solidFill>
              <a:latin typeface="Impact"/>
              <a:sym typeface="Impact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778348" y="1056636"/>
            <a:ext cx="2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kern="1200" spc="-5" dirty="0">
                <a:solidFill>
                  <a:srgbClr val="6CA62C"/>
                </a:solidFill>
                <a:latin typeface="Impact" panose="020B0806030902050204" pitchFamily="34" charset="0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3168221" y="1056491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3117880" y="1010299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5467326" y="1062797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5416985" y="1016605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710" y="1135375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3558665" y="94129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Corrupción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6128048" y="95981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Otros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6181078" y="1226091"/>
            <a:ext cx="2377841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n" dirty="0">
                <a:sym typeface="Anaheim"/>
              </a:rPr>
              <a:t>38 </a:t>
            </a:r>
            <a:r>
              <a:rPr lang="es-CO" dirty="0">
                <a:sym typeface="Anaheim"/>
              </a:rPr>
              <a:t>corresponden a peticiones o reclamos y no a denuncias de corrupción.</a:t>
            </a:r>
            <a:endParaRPr dirty="0"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874974" y="1206220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ym typeface="Anaheim"/>
              </a:rPr>
              <a:t>601 denuncias. </a:t>
            </a:r>
            <a:endParaRPr dirty="0"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467" y="1179226"/>
            <a:ext cx="485102" cy="485102"/>
          </a:xfrm>
          <a:prstGeom prst="rect">
            <a:avLst/>
          </a:prstGeom>
        </p:spPr>
      </p:pic>
      <p:sp>
        <p:nvSpPr>
          <p:cNvPr id="124" name="Bocadillo: rectángulo con esquinas redondeadas 5">
            <a:extLst>
              <a:ext uri="{FF2B5EF4-FFF2-40B4-BE49-F238E27FC236}">
                <a16:creationId xmlns:a16="http://schemas.microsoft.com/office/drawing/2014/main" id="{14EC29A2-4117-4FE0-97A7-A71FDFE6EC9A}"/>
              </a:ext>
            </a:extLst>
          </p:cNvPr>
          <p:cNvSpPr/>
          <p:nvPr/>
        </p:nvSpPr>
        <p:spPr>
          <a:xfrm>
            <a:off x="377901" y="2150425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5" name="Bocadillo: rectángulo con esquinas redondeadas 5">
            <a:extLst>
              <a:ext uri="{FF2B5EF4-FFF2-40B4-BE49-F238E27FC236}">
                <a16:creationId xmlns:a16="http://schemas.microsoft.com/office/drawing/2014/main" id="{6F24F346-A42E-4F99-9748-943233A7A953}"/>
              </a:ext>
            </a:extLst>
          </p:cNvPr>
          <p:cNvSpPr/>
          <p:nvPr/>
        </p:nvSpPr>
        <p:spPr>
          <a:xfrm>
            <a:off x="371745" y="377740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6" name="Google Shape;2288;p46">
            <a:extLst>
              <a:ext uri="{FF2B5EF4-FFF2-40B4-BE49-F238E27FC236}">
                <a16:creationId xmlns:a16="http://schemas.microsoft.com/office/drawing/2014/main" id="{4D108B02-D330-40FD-ADA6-F8E0F80434C5}"/>
              </a:ext>
            </a:extLst>
          </p:cNvPr>
          <p:cNvSpPr txBox="1">
            <a:spLocks/>
          </p:cNvSpPr>
          <p:nvPr/>
        </p:nvSpPr>
        <p:spPr>
          <a:xfrm>
            <a:off x="4129699" y="2152725"/>
            <a:ext cx="4759625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de las denuncias presentadas, y se comunicaron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27" name="Google Shape;2290;p46">
            <a:extLst>
              <a:ext uri="{FF2B5EF4-FFF2-40B4-BE49-F238E27FC236}">
                <a16:creationId xmlns:a16="http://schemas.microsoft.com/office/drawing/2014/main" id="{1AF51315-FA34-47DB-9194-8EB72DC9ECEA}"/>
              </a:ext>
            </a:extLst>
          </p:cNvPr>
          <p:cNvSpPr txBox="1">
            <a:spLocks/>
          </p:cNvSpPr>
          <p:nvPr/>
        </p:nvSpPr>
        <p:spPr>
          <a:xfrm>
            <a:off x="4128652" y="3574336"/>
            <a:ext cx="4759625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28" name="Google Shape;1472;p47">
            <a:extLst>
              <a:ext uri="{FF2B5EF4-FFF2-40B4-BE49-F238E27FC236}">
                <a16:creationId xmlns:a16="http://schemas.microsoft.com/office/drawing/2014/main" id="{28DBF3D7-7632-4223-AA9E-3DEC0A109296}"/>
              </a:ext>
            </a:extLst>
          </p:cNvPr>
          <p:cNvSpPr txBox="1">
            <a:spLocks/>
          </p:cNvSpPr>
          <p:nvPr/>
        </p:nvSpPr>
        <p:spPr>
          <a:xfrm>
            <a:off x="2229501" y="2245257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635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sp>
        <p:nvSpPr>
          <p:cNvPr id="129" name="Google Shape;1473;p47">
            <a:extLst>
              <a:ext uri="{FF2B5EF4-FFF2-40B4-BE49-F238E27FC236}">
                <a16:creationId xmlns:a16="http://schemas.microsoft.com/office/drawing/2014/main" id="{975672A2-EB37-4CE0-82C7-89E80EA460F4}"/>
              </a:ext>
            </a:extLst>
          </p:cNvPr>
          <p:cNvSpPr txBox="1"/>
          <p:nvPr/>
        </p:nvSpPr>
        <p:spPr>
          <a:xfrm>
            <a:off x="680095" y="2443107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99,4%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474;p47">
            <a:extLst>
              <a:ext uri="{FF2B5EF4-FFF2-40B4-BE49-F238E27FC236}">
                <a16:creationId xmlns:a16="http://schemas.microsoft.com/office/drawing/2014/main" id="{3B97871D-64F1-4895-B1C8-24E261C3644F}"/>
              </a:ext>
            </a:extLst>
          </p:cNvPr>
          <p:cNvSpPr txBox="1"/>
          <p:nvPr/>
        </p:nvSpPr>
        <p:spPr>
          <a:xfrm>
            <a:off x="775043" y="4068869"/>
            <a:ext cx="1125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0,6%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32" name="Google Shape;1744;p56">
            <a:extLst>
              <a:ext uri="{FF2B5EF4-FFF2-40B4-BE49-F238E27FC236}">
                <a16:creationId xmlns:a16="http://schemas.microsoft.com/office/drawing/2014/main" id="{7A0A1099-C034-41F1-AEA0-9255B3F45BD1}"/>
              </a:ext>
            </a:extLst>
          </p:cNvPr>
          <p:cNvGrpSpPr/>
          <p:nvPr/>
        </p:nvGrpSpPr>
        <p:grpSpPr>
          <a:xfrm flipH="1">
            <a:off x="232281" y="4261765"/>
            <a:ext cx="570650" cy="713577"/>
            <a:chOff x="7206999" y="1234815"/>
            <a:chExt cx="570650" cy="713577"/>
          </a:xfrm>
        </p:grpSpPr>
        <p:sp>
          <p:nvSpPr>
            <p:cNvPr id="133" name="Google Shape;1745;p56">
              <a:extLst>
                <a:ext uri="{FF2B5EF4-FFF2-40B4-BE49-F238E27FC236}">
                  <a16:creationId xmlns:a16="http://schemas.microsoft.com/office/drawing/2014/main" id="{5BD2315A-EFFC-4A23-B201-738BF25017C2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746;p56">
              <a:extLst>
                <a:ext uri="{FF2B5EF4-FFF2-40B4-BE49-F238E27FC236}">
                  <a16:creationId xmlns:a16="http://schemas.microsoft.com/office/drawing/2014/main" id="{30729D23-74D8-4946-BB09-AD536C02E767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747;p56">
              <a:extLst>
                <a:ext uri="{FF2B5EF4-FFF2-40B4-BE49-F238E27FC236}">
                  <a16:creationId xmlns:a16="http://schemas.microsoft.com/office/drawing/2014/main" id="{8996A8FA-8F62-4C94-A071-37B441D271A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748;p56">
              <a:extLst>
                <a:ext uri="{FF2B5EF4-FFF2-40B4-BE49-F238E27FC236}">
                  <a16:creationId xmlns:a16="http://schemas.microsoft.com/office/drawing/2014/main" id="{A65F09E5-92A5-4462-B7BA-0D5AA92C0FA6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749;p56">
              <a:extLst>
                <a:ext uri="{FF2B5EF4-FFF2-40B4-BE49-F238E27FC236}">
                  <a16:creationId xmlns:a16="http://schemas.microsoft.com/office/drawing/2014/main" id="{5F971823-7256-4C4D-AE2C-06AA6A00E583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750;p56">
              <a:extLst>
                <a:ext uri="{FF2B5EF4-FFF2-40B4-BE49-F238E27FC236}">
                  <a16:creationId xmlns:a16="http://schemas.microsoft.com/office/drawing/2014/main" id="{CB7AB23A-361A-4F37-9118-B6DF70D60D1F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751;p56">
              <a:extLst>
                <a:ext uri="{FF2B5EF4-FFF2-40B4-BE49-F238E27FC236}">
                  <a16:creationId xmlns:a16="http://schemas.microsoft.com/office/drawing/2014/main" id="{8BC7D680-996E-43E0-867D-609751A1AC6F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752;p56">
              <a:extLst>
                <a:ext uri="{FF2B5EF4-FFF2-40B4-BE49-F238E27FC236}">
                  <a16:creationId xmlns:a16="http://schemas.microsoft.com/office/drawing/2014/main" id="{4783950A-5B62-4F6A-AEF2-B82EED1F145A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753;p56">
              <a:extLst>
                <a:ext uri="{FF2B5EF4-FFF2-40B4-BE49-F238E27FC236}">
                  <a16:creationId xmlns:a16="http://schemas.microsoft.com/office/drawing/2014/main" id="{E2D7857E-7E2B-4875-95A0-9C88E6EAE20E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754;p56">
              <a:extLst>
                <a:ext uri="{FF2B5EF4-FFF2-40B4-BE49-F238E27FC236}">
                  <a16:creationId xmlns:a16="http://schemas.microsoft.com/office/drawing/2014/main" id="{9DAAE3EB-45F9-4DCC-BE59-A9702AAFC0A7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755;p56">
              <a:extLst>
                <a:ext uri="{FF2B5EF4-FFF2-40B4-BE49-F238E27FC236}">
                  <a16:creationId xmlns:a16="http://schemas.microsoft.com/office/drawing/2014/main" id="{2DDCAACF-7849-4297-92FA-2AFF3A045158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756;p56">
              <a:extLst>
                <a:ext uri="{FF2B5EF4-FFF2-40B4-BE49-F238E27FC236}">
                  <a16:creationId xmlns:a16="http://schemas.microsoft.com/office/drawing/2014/main" id="{13C808A8-42CF-424A-9798-C5805E7F2543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757;p56">
              <a:extLst>
                <a:ext uri="{FF2B5EF4-FFF2-40B4-BE49-F238E27FC236}">
                  <a16:creationId xmlns:a16="http://schemas.microsoft.com/office/drawing/2014/main" id="{86810B42-9BFD-49B6-B936-28FED82B8CD7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758;p56">
              <a:extLst>
                <a:ext uri="{FF2B5EF4-FFF2-40B4-BE49-F238E27FC236}">
                  <a16:creationId xmlns:a16="http://schemas.microsoft.com/office/drawing/2014/main" id="{933266CD-108D-4402-ABF2-41281695CA12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759;p56">
              <a:extLst>
                <a:ext uri="{FF2B5EF4-FFF2-40B4-BE49-F238E27FC236}">
                  <a16:creationId xmlns:a16="http://schemas.microsoft.com/office/drawing/2014/main" id="{D1F757E3-4F8C-4A43-AE0E-61EE5EA38613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760;p56">
              <a:extLst>
                <a:ext uri="{FF2B5EF4-FFF2-40B4-BE49-F238E27FC236}">
                  <a16:creationId xmlns:a16="http://schemas.microsoft.com/office/drawing/2014/main" id="{7C018C83-479B-491B-9038-50D39F3E0C86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761;p56">
              <a:extLst>
                <a:ext uri="{FF2B5EF4-FFF2-40B4-BE49-F238E27FC236}">
                  <a16:creationId xmlns:a16="http://schemas.microsoft.com/office/drawing/2014/main" id="{55448254-BA41-4F31-ABBD-A9685AC6DC8F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762;p56">
              <a:extLst>
                <a:ext uri="{FF2B5EF4-FFF2-40B4-BE49-F238E27FC236}">
                  <a16:creationId xmlns:a16="http://schemas.microsoft.com/office/drawing/2014/main" id="{49497087-6635-4E46-9C02-E0F311B4C09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763;p56">
              <a:extLst>
                <a:ext uri="{FF2B5EF4-FFF2-40B4-BE49-F238E27FC236}">
                  <a16:creationId xmlns:a16="http://schemas.microsoft.com/office/drawing/2014/main" id="{DA130226-0C3E-467A-8308-A4D3CABA5501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2" name="Google Shape;1669;p56">
            <a:extLst>
              <a:ext uri="{FF2B5EF4-FFF2-40B4-BE49-F238E27FC236}">
                <a16:creationId xmlns:a16="http://schemas.microsoft.com/office/drawing/2014/main" id="{83D67A6E-FF1B-4408-BEED-273DDA4E8872}"/>
              </a:ext>
            </a:extLst>
          </p:cNvPr>
          <p:cNvGrpSpPr/>
          <p:nvPr/>
        </p:nvGrpSpPr>
        <p:grpSpPr>
          <a:xfrm>
            <a:off x="179228" y="1591936"/>
            <a:ext cx="732659" cy="1082519"/>
            <a:chOff x="3526213" y="1467477"/>
            <a:chExt cx="732659" cy="1082519"/>
          </a:xfrm>
        </p:grpSpPr>
        <p:sp>
          <p:nvSpPr>
            <p:cNvPr id="153" name="Google Shape;1670;p56">
              <a:extLst>
                <a:ext uri="{FF2B5EF4-FFF2-40B4-BE49-F238E27FC236}">
                  <a16:creationId xmlns:a16="http://schemas.microsoft.com/office/drawing/2014/main" id="{A4F0F1FA-753B-4CD4-BFB9-6E31F696654A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671;p56">
              <a:extLst>
                <a:ext uri="{FF2B5EF4-FFF2-40B4-BE49-F238E27FC236}">
                  <a16:creationId xmlns:a16="http://schemas.microsoft.com/office/drawing/2014/main" id="{2892F6DE-A552-47A3-9391-609CAD160ECE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672;p56">
              <a:extLst>
                <a:ext uri="{FF2B5EF4-FFF2-40B4-BE49-F238E27FC236}">
                  <a16:creationId xmlns:a16="http://schemas.microsoft.com/office/drawing/2014/main" id="{4333B63A-26A2-439B-BCA0-CA813166E58B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673;p56">
              <a:extLst>
                <a:ext uri="{FF2B5EF4-FFF2-40B4-BE49-F238E27FC236}">
                  <a16:creationId xmlns:a16="http://schemas.microsoft.com/office/drawing/2014/main" id="{56922BA5-FB5D-4312-A4A7-1A8EBD22A49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674;p56">
              <a:extLst>
                <a:ext uri="{FF2B5EF4-FFF2-40B4-BE49-F238E27FC236}">
                  <a16:creationId xmlns:a16="http://schemas.microsoft.com/office/drawing/2014/main" id="{2E6D8B19-767C-4496-80A8-E4EC1F13E55D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675;p56">
              <a:extLst>
                <a:ext uri="{FF2B5EF4-FFF2-40B4-BE49-F238E27FC236}">
                  <a16:creationId xmlns:a16="http://schemas.microsoft.com/office/drawing/2014/main" id="{51054553-5736-4430-A982-7A6051A3F00B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676;p56">
              <a:extLst>
                <a:ext uri="{FF2B5EF4-FFF2-40B4-BE49-F238E27FC236}">
                  <a16:creationId xmlns:a16="http://schemas.microsoft.com/office/drawing/2014/main" id="{1F5F4265-192B-474A-B883-9182CB4AA602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677;p56">
              <a:extLst>
                <a:ext uri="{FF2B5EF4-FFF2-40B4-BE49-F238E27FC236}">
                  <a16:creationId xmlns:a16="http://schemas.microsoft.com/office/drawing/2014/main" id="{6023DD83-056F-4322-814E-8F7113ECCB69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678;p56">
              <a:extLst>
                <a:ext uri="{FF2B5EF4-FFF2-40B4-BE49-F238E27FC236}">
                  <a16:creationId xmlns:a16="http://schemas.microsoft.com/office/drawing/2014/main" id="{68F78236-E7EE-4744-8119-AB813869F39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679;p56">
              <a:extLst>
                <a:ext uri="{FF2B5EF4-FFF2-40B4-BE49-F238E27FC236}">
                  <a16:creationId xmlns:a16="http://schemas.microsoft.com/office/drawing/2014/main" id="{DEAC6337-5715-431E-92FD-066AEF465E77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680;p56">
              <a:extLst>
                <a:ext uri="{FF2B5EF4-FFF2-40B4-BE49-F238E27FC236}">
                  <a16:creationId xmlns:a16="http://schemas.microsoft.com/office/drawing/2014/main" id="{12867E9D-BBCC-473F-8B43-15C7A3DEE897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681;p56">
              <a:extLst>
                <a:ext uri="{FF2B5EF4-FFF2-40B4-BE49-F238E27FC236}">
                  <a16:creationId xmlns:a16="http://schemas.microsoft.com/office/drawing/2014/main" id="{72DCE127-4FD2-4212-ADB8-7087B6E2E2F9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682;p56">
              <a:extLst>
                <a:ext uri="{FF2B5EF4-FFF2-40B4-BE49-F238E27FC236}">
                  <a16:creationId xmlns:a16="http://schemas.microsoft.com/office/drawing/2014/main" id="{DB874FC7-A599-409C-8398-5DA2976CC0E5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683;p56">
              <a:extLst>
                <a:ext uri="{FF2B5EF4-FFF2-40B4-BE49-F238E27FC236}">
                  <a16:creationId xmlns:a16="http://schemas.microsoft.com/office/drawing/2014/main" id="{9B6E6665-0FE9-485F-AE80-A1980697716C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684;p56">
              <a:extLst>
                <a:ext uri="{FF2B5EF4-FFF2-40B4-BE49-F238E27FC236}">
                  <a16:creationId xmlns:a16="http://schemas.microsoft.com/office/drawing/2014/main" id="{0B706CA4-0D7C-46A4-A3A2-C68E8BFA35AE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685;p56">
              <a:extLst>
                <a:ext uri="{FF2B5EF4-FFF2-40B4-BE49-F238E27FC236}">
                  <a16:creationId xmlns:a16="http://schemas.microsoft.com/office/drawing/2014/main" id="{E53E2B1D-73F1-4D1A-898F-DD3ABCA8A9C4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686;p56">
              <a:extLst>
                <a:ext uri="{FF2B5EF4-FFF2-40B4-BE49-F238E27FC236}">
                  <a16:creationId xmlns:a16="http://schemas.microsoft.com/office/drawing/2014/main" id="{79B727F0-8C97-4ED5-8DD2-86EF5407BE37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687;p56">
              <a:extLst>
                <a:ext uri="{FF2B5EF4-FFF2-40B4-BE49-F238E27FC236}">
                  <a16:creationId xmlns:a16="http://schemas.microsoft.com/office/drawing/2014/main" id="{B3FB20AD-4E80-401B-882B-2570CE110680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1688;p56">
              <a:extLst>
                <a:ext uri="{FF2B5EF4-FFF2-40B4-BE49-F238E27FC236}">
                  <a16:creationId xmlns:a16="http://schemas.microsoft.com/office/drawing/2014/main" id="{E55504F1-89B0-4C97-AD79-4E1D6378D978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689;p56">
              <a:extLst>
                <a:ext uri="{FF2B5EF4-FFF2-40B4-BE49-F238E27FC236}">
                  <a16:creationId xmlns:a16="http://schemas.microsoft.com/office/drawing/2014/main" id="{662777CB-8E8C-4F55-A891-5EDEEA1F9D7C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690;p56">
              <a:extLst>
                <a:ext uri="{FF2B5EF4-FFF2-40B4-BE49-F238E27FC236}">
                  <a16:creationId xmlns:a16="http://schemas.microsoft.com/office/drawing/2014/main" id="{9ACBC848-8C36-4954-B660-58881749157B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1691;p56">
              <a:extLst>
                <a:ext uri="{FF2B5EF4-FFF2-40B4-BE49-F238E27FC236}">
                  <a16:creationId xmlns:a16="http://schemas.microsoft.com/office/drawing/2014/main" id="{68635E89-C5AC-416B-80FA-F80FC3FD7435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1692;p56">
              <a:extLst>
                <a:ext uri="{FF2B5EF4-FFF2-40B4-BE49-F238E27FC236}">
                  <a16:creationId xmlns:a16="http://schemas.microsoft.com/office/drawing/2014/main" id="{FAFFC2D6-2585-4977-994A-E932934BBBA2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1693;p56">
              <a:extLst>
                <a:ext uri="{FF2B5EF4-FFF2-40B4-BE49-F238E27FC236}">
                  <a16:creationId xmlns:a16="http://schemas.microsoft.com/office/drawing/2014/main" id="{67A1DB53-EEE3-436C-938B-0DA2219E403E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1694;p56">
              <a:extLst>
                <a:ext uri="{FF2B5EF4-FFF2-40B4-BE49-F238E27FC236}">
                  <a16:creationId xmlns:a16="http://schemas.microsoft.com/office/drawing/2014/main" id="{EB4FE5BE-45F2-447E-9D5F-20A3BE399EC1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1695;p56">
              <a:extLst>
                <a:ext uri="{FF2B5EF4-FFF2-40B4-BE49-F238E27FC236}">
                  <a16:creationId xmlns:a16="http://schemas.microsoft.com/office/drawing/2014/main" id="{245FE0C8-9344-48A7-B969-7985A60DAF8E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1696;p56">
              <a:extLst>
                <a:ext uri="{FF2B5EF4-FFF2-40B4-BE49-F238E27FC236}">
                  <a16:creationId xmlns:a16="http://schemas.microsoft.com/office/drawing/2014/main" id="{3D36F466-CA8E-43BA-9FD2-88700C67C8E8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1697;p56">
              <a:extLst>
                <a:ext uri="{FF2B5EF4-FFF2-40B4-BE49-F238E27FC236}">
                  <a16:creationId xmlns:a16="http://schemas.microsoft.com/office/drawing/2014/main" id="{22AB4D96-8C0B-43EB-9751-DF5BB81A0FD3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1" name="Google Shape;1472;p47">
            <a:extLst>
              <a:ext uri="{FF2B5EF4-FFF2-40B4-BE49-F238E27FC236}">
                <a16:creationId xmlns:a16="http://schemas.microsoft.com/office/drawing/2014/main" id="{E642CC90-0890-4921-8346-207550D02BE9}"/>
              </a:ext>
            </a:extLst>
          </p:cNvPr>
          <p:cNvSpPr txBox="1">
            <a:spLocks/>
          </p:cNvSpPr>
          <p:nvPr/>
        </p:nvSpPr>
        <p:spPr>
          <a:xfrm>
            <a:off x="2232257" y="3862582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C781F3AA-801D-425F-AB8D-D617428E87D0}"/>
              </a:ext>
            </a:extLst>
          </p:cNvPr>
          <p:cNvCxnSpPr>
            <a:cxnSpLocks/>
          </p:cNvCxnSpPr>
          <p:nvPr/>
        </p:nvCxnSpPr>
        <p:spPr>
          <a:xfrm flipV="1">
            <a:off x="3633789" y="2626379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7ABA6D56-6F83-4F67-889A-84515741CDF7}"/>
              </a:ext>
            </a:extLst>
          </p:cNvPr>
          <p:cNvCxnSpPr>
            <a:cxnSpLocks/>
          </p:cNvCxnSpPr>
          <p:nvPr/>
        </p:nvCxnSpPr>
        <p:spPr>
          <a:xfrm flipV="1">
            <a:off x="3633788" y="4179265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7">
            <a:extLst>
              <a:ext uri="{FF2B5EF4-FFF2-40B4-BE49-F238E27FC236}">
                <a16:creationId xmlns:a16="http://schemas.microsoft.com/office/drawing/2014/main" id="{971FD633-750B-42EE-BB17-F34F6BC7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829708"/>
              </p:ext>
            </p:extLst>
          </p:nvPr>
        </p:nvGraphicFramePr>
        <p:xfrm>
          <a:off x="620761" y="890591"/>
          <a:ext cx="7902478" cy="11441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1074275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135464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894303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874839811"/>
                    </a:ext>
                  </a:extLst>
                </a:gridCol>
                <a:gridCol w="1125416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191078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Línea telefónica PBX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Correo institucional contáctenos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rgbClr val="F78609"/>
                          </a:solidFill>
                          <a:sym typeface="Oswald Regular"/>
                        </a:rPr>
                        <a:t>Correo de denuncias corrupción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Línea Ética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Formulario Web de PQRS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Atención directa al público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Denuncias en línea</a:t>
                      </a:r>
                    </a:p>
                    <a:p>
                      <a:pPr algn="ctr"/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412650">
                <a:tc>
                  <a:txBody>
                    <a:bodyPr/>
                    <a:lstStyle/>
                    <a:p>
                      <a:pPr algn="ctr"/>
                      <a:r>
                        <a:rPr lang="es-MX" b="1" u="sng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216</a:t>
                      </a:r>
                      <a:endParaRPr lang="es-CO" b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193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96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89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29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13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3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68" name="CuadroTexto 67">
            <a:extLst>
              <a:ext uri="{FF2B5EF4-FFF2-40B4-BE49-F238E27FC236}">
                <a16:creationId xmlns:a16="http://schemas.microsoft.com/office/drawing/2014/main" id="{78B42888-A683-4475-9188-03F7201F23E5}"/>
              </a:ext>
            </a:extLst>
          </p:cNvPr>
          <p:cNvSpPr txBox="1"/>
          <p:nvPr/>
        </p:nvSpPr>
        <p:spPr>
          <a:xfrm>
            <a:off x="1951214" y="223204"/>
            <a:ext cx="4790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400" kern="1200" spc="-5" dirty="0">
                <a:solidFill>
                  <a:srgbClr val="002060"/>
                </a:solidFill>
                <a:latin typeface="Impact" panose="020B0806030902050204" pitchFamily="34" charset="0"/>
              </a:rPr>
              <a:t>CANAL DE RECEPCIÓN DE DENUNCIAS</a:t>
            </a:r>
          </a:p>
        </p:txBody>
      </p:sp>
      <p:pic>
        <p:nvPicPr>
          <p:cNvPr id="179" name="Imagen 178" descr="Icono&#10;&#10;Descripción generada automáticamente">
            <a:extLst>
              <a:ext uri="{FF2B5EF4-FFF2-40B4-BE49-F238E27FC236}">
                <a16:creationId xmlns:a16="http://schemas.microsoft.com/office/drawing/2014/main" id="{6977A19C-7A5F-443B-B89B-4858A3C7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82" y="3742789"/>
            <a:ext cx="703588" cy="703588"/>
          </a:xfrm>
          <a:prstGeom prst="rect">
            <a:avLst/>
          </a:prstGeom>
        </p:spPr>
      </p:pic>
      <p:pic>
        <p:nvPicPr>
          <p:cNvPr id="189" name="Imagen 188" descr="Forma, Icono&#10;&#10;Descripción generada automáticamente">
            <a:extLst>
              <a:ext uri="{FF2B5EF4-FFF2-40B4-BE49-F238E27FC236}">
                <a16:creationId xmlns:a16="http://schemas.microsoft.com/office/drawing/2014/main" id="{D3E143E7-8DE4-421E-9390-22CBBCE1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1" y="2582190"/>
            <a:ext cx="613170" cy="613170"/>
          </a:xfrm>
          <a:prstGeom prst="rect">
            <a:avLst/>
          </a:prstGeom>
        </p:spPr>
      </p:pic>
      <p:sp>
        <p:nvSpPr>
          <p:cNvPr id="191" name="CuadroTexto 190">
            <a:extLst>
              <a:ext uri="{FF2B5EF4-FFF2-40B4-BE49-F238E27FC236}">
                <a16:creationId xmlns:a16="http://schemas.microsoft.com/office/drawing/2014/main" id="{A2C3D7F6-2818-40E4-B323-BF0A518A7A6F}"/>
              </a:ext>
            </a:extLst>
          </p:cNvPr>
          <p:cNvSpPr txBox="1"/>
          <p:nvPr/>
        </p:nvSpPr>
        <p:spPr>
          <a:xfrm>
            <a:off x="1516396" y="2568003"/>
            <a:ext cx="321702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</a:rPr>
              <a:t>De las </a:t>
            </a:r>
            <a:r>
              <a:rPr lang="es-MX" sz="1300" b="1" dirty="0">
                <a:solidFill>
                  <a:srgbClr val="F78609"/>
                </a:solidFill>
                <a:latin typeface="+mn-lt"/>
              </a:rPr>
              <a:t>639</a:t>
            </a:r>
            <a:r>
              <a:rPr lang="es-MX" sz="1300" b="1" dirty="0">
                <a:solidFill>
                  <a:srgbClr val="263238"/>
                </a:solidFill>
                <a:latin typeface="+mn-lt"/>
              </a:rPr>
              <a:t>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denuncias, los ciudadanos decidieron presentarlas bajo las siguientes modalidades:</a:t>
            </a:r>
          </a:p>
        </p:txBody>
      </p:sp>
      <p:sp>
        <p:nvSpPr>
          <p:cNvPr id="192" name="Abrir llave 191">
            <a:extLst>
              <a:ext uri="{FF2B5EF4-FFF2-40B4-BE49-F238E27FC236}">
                <a16:creationId xmlns:a16="http://schemas.microsoft.com/office/drawing/2014/main" id="{923BC02B-EDC4-420C-957B-C653DEA243F3}"/>
              </a:ext>
            </a:extLst>
          </p:cNvPr>
          <p:cNvSpPr/>
          <p:nvPr/>
        </p:nvSpPr>
        <p:spPr>
          <a:xfrm>
            <a:off x="4733425" y="2264426"/>
            <a:ext cx="352997" cy="1144171"/>
          </a:xfrm>
          <a:prstGeom prst="leftBrace">
            <a:avLst>
              <a:gd name="adj1" fmla="val 52544"/>
              <a:gd name="adj2" fmla="val 50000"/>
            </a:avLst>
          </a:prstGeom>
          <a:ln w="19050">
            <a:solidFill>
              <a:srgbClr val="F7860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3" name="CuadroTexto 192">
            <a:extLst>
              <a:ext uri="{FF2B5EF4-FFF2-40B4-BE49-F238E27FC236}">
                <a16:creationId xmlns:a16="http://schemas.microsoft.com/office/drawing/2014/main" id="{0CC144B0-18E0-4EE3-ADA9-13216F373356}"/>
              </a:ext>
            </a:extLst>
          </p:cNvPr>
          <p:cNvSpPr txBox="1"/>
          <p:nvPr/>
        </p:nvSpPr>
        <p:spPr>
          <a:xfrm>
            <a:off x="4959297" y="2321379"/>
            <a:ext cx="3280351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anónima: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2 denuncias.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con identidad reservada: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1 denuncia.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identificada: </a:t>
            </a:r>
            <a:r>
              <a:rPr lang="es-MX" sz="1300">
                <a:solidFill>
                  <a:srgbClr val="263238"/>
                </a:solidFill>
                <a:latin typeface="+mn-lt"/>
              </a:rPr>
              <a:t>636 denuncias.</a:t>
            </a:r>
            <a:endParaRPr lang="es-MX" sz="1300" dirty="0">
              <a:solidFill>
                <a:srgbClr val="263238"/>
              </a:solidFill>
              <a:latin typeface="+mn-lt"/>
            </a:endParaRPr>
          </a:p>
        </p:txBody>
      </p:sp>
      <p:sp>
        <p:nvSpPr>
          <p:cNvPr id="196" name="CuadroTexto 195">
            <a:extLst>
              <a:ext uri="{FF2B5EF4-FFF2-40B4-BE49-F238E27FC236}">
                <a16:creationId xmlns:a16="http://schemas.microsoft.com/office/drawing/2014/main" id="{0C4CE72F-6132-49EB-BA47-D4286666CE6F}"/>
              </a:ext>
            </a:extLst>
          </p:cNvPr>
          <p:cNvSpPr txBox="1"/>
          <p:nvPr/>
        </p:nvSpPr>
        <p:spPr>
          <a:xfrm>
            <a:off x="1516396" y="3584173"/>
            <a:ext cx="710509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b="1" dirty="0">
                <a:solidFill>
                  <a:srgbClr val="263238"/>
                </a:solidFill>
                <a:latin typeface="+mn-lt"/>
              </a:rPr>
              <a:t>PARA EL TERCER TRIMESTRE DE 2021:</a:t>
            </a:r>
          </a:p>
          <a:p>
            <a:pPr algn="just"/>
            <a:endParaRPr lang="es-MX" sz="1300" dirty="0">
              <a:solidFill>
                <a:srgbClr val="263238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La Agencia </a:t>
            </a:r>
            <a:r>
              <a:rPr lang="es-MX" sz="1300" b="1" dirty="0">
                <a:solidFill>
                  <a:srgbClr val="F78609"/>
                </a:solidFill>
                <a:latin typeface="+mn-lt"/>
              </a:rPr>
              <a:t>NO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recibió denuncias de corrupción que impacten a servidores ni contratistas.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Como parte del respeto y la protección a los denunciantes, no se presentaron denuncias por represalias o tratos discriminatorios hacia ellos.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No se materializaron riesgos de soborno.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No se efectuaron traslados a entidades públicas ni entes de control. </a:t>
            </a:r>
          </a:p>
        </p:txBody>
      </p:sp>
    </p:spTree>
    <p:extLst>
      <p:ext uri="{BB962C8B-B14F-4D97-AF65-F5344CB8AC3E}">
        <p14:creationId xmlns:p14="http://schemas.microsoft.com/office/powerpoint/2010/main" val="103587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adroTexto 149">
            <a:extLst>
              <a:ext uri="{FF2B5EF4-FFF2-40B4-BE49-F238E27FC236}">
                <a16:creationId xmlns:a16="http://schemas.microsoft.com/office/drawing/2014/main" id="{C34AE9F5-1997-4DCE-8DDC-D65E3E756C27}"/>
              </a:ext>
            </a:extLst>
          </p:cNvPr>
          <p:cNvSpPr txBox="1"/>
          <p:nvPr/>
        </p:nvSpPr>
        <p:spPr>
          <a:xfrm>
            <a:off x="654236" y="222276"/>
            <a:ext cx="654038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TEMAS SOBRE LOS CUALES RECAYERON LAS DENUNCIAS</a:t>
            </a:r>
          </a:p>
        </p:txBody>
      </p:sp>
      <p:graphicFrame>
        <p:nvGraphicFramePr>
          <p:cNvPr id="151" name="Gráfico 150">
            <a:extLst>
              <a:ext uri="{FF2B5EF4-FFF2-40B4-BE49-F238E27FC236}">
                <a16:creationId xmlns:a16="http://schemas.microsoft.com/office/drawing/2014/main" id="{B2E1EA53-B1FA-4FCA-9CBE-F7B7649977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916556"/>
              </p:ext>
            </p:extLst>
          </p:nvPr>
        </p:nvGraphicFramePr>
        <p:xfrm>
          <a:off x="1527792" y="1146409"/>
          <a:ext cx="6665885" cy="330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2" name="Google Shape;2982;p66">
            <a:extLst>
              <a:ext uri="{FF2B5EF4-FFF2-40B4-BE49-F238E27FC236}">
                <a16:creationId xmlns:a16="http://schemas.microsoft.com/office/drawing/2014/main" id="{CCD6851A-26B9-4C8D-AB1F-8FE9D1FD25C3}"/>
              </a:ext>
            </a:extLst>
          </p:cNvPr>
          <p:cNvSpPr/>
          <p:nvPr/>
        </p:nvSpPr>
        <p:spPr>
          <a:xfrm rot="20320603">
            <a:off x="8468955" y="1774543"/>
            <a:ext cx="297776" cy="580913"/>
          </a:xfrm>
          <a:custGeom>
            <a:avLst/>
            <a:gdLst/>
            <a:ahLst/>
            <a:cxnLst/>
            <a:rect l="l" t="t" r="r" b="b"/>
            <a:pathLst>
              <a:path w="3138" h="6203" extrusionOk="0">
                <a:moveTo>
                  <a:pt x="831" y="0"/>
                </a:moveTo>
                <a:lnTo>
                  <a:pt x="1" y="328"/>
                </a:lnTo>
                <a:lnTo>
                  <a:pt x="2307" y="6202"/>
                </a:lnTo>
                <a:lnTo>
                  <a:pt x="3138" y="5874"/>
                </a:lnTo>
                <a:lnTo>
                  <a:pt x="831" y="0"/>
                </a:lnTo>
                <a:close/>
              </a:path>
            </a:pathLst>
          </a:custGeom>
          <a:solidFill>
            <a:srgbClr val="8FCEF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3" name="Google Shape;2983;p66">
            <a:extLst>
              <a:ext uri="{FF2B5EF4-FFF2-40B4-BE49-F238E27FC236}">
                <a16:creationId xmlns:a16="http://schemas.microsoft.com/office/drawing/2014/main" id="{F43F5882-E53F-4719-B69A-041E161B4452}"/>
              </a:ext>
            </a:extLst>
          </p:cNvPr>
          <p:cNvSpPr/>
          <p:nvPr/>
        </p:nvSpPr>
        <p:spPr>
          <a:xfrm rot="20320603">
            <a:off x="8566880" y="1847320"/>
            <a:ext cx="451408" cy="854465"/>
          </a:xfrm>
          <a:custGeom>
            <a:avLst/>
            <a:gdLst/>
            <a:ahLst/>
            <a:cxnLst/>
            <a:rect l="l" t="t" r="r" b="b"/>
            <a:pathLst>
              <a:path w="4757" h="9124" extrusionOk="0">
                <a:moveTo>
                  <a:pt x="1085" y="1"/>
                </a:moveTo>
                <a:cubicBezTo>
                  <a:pt x="1017" y="1"/>
                  <a:pt x="948" y="13"/>
                  <a:pt x="882" y="39"/>
                </a:cubicBezTo>
                <a:lnTo>
                  <a:pt x="441" y="213"/>
                </a:lnTo>
                <a:cubicBezTo>
                  <a:pt x="144" y="336"/>
                  <a:pt x="0" y="665"/>
                  <a:pt x="113" y="962"/>
                </a:cubicBezTo>
                <a:lnTo>
                  <a:pt x="3137" y="8763"/>
                </a:lnTo>
                <a:cubicBezTo>
                  <a:pt x="3223" y="8982"/>
                  <a:pt x="3441" y="9124"/>
                  <a:pt x="3671" y="9124"/>
                </a:cubicBezTo>
                <a:cubicBezTo>
                  <a:pt x="3742" y="9124"/>
                  <a:pt x="3815" y="9110"/>
                  <a:pt x="3885" y="9081"/>
                </a:cubicBezTo>
                <a:lnTo>
                  <a:pt x="4316" y="8907"/>
                </a:lnTo>
                <a:cubicBezTo>
                  <a:pt x="4613" y="8794"/>
                  <a:pt x="4757" y="8466"/>
                  <a:pt x="4644" y="8169"/>
                </a:cubicBezTo>
                <a:lnTo>
                  <a:pt x="1620" y="367"/>
                </a:lnTo>
                <a:cubicBezTo>
                  <a:pt x="1533" y="139"/>
                  <a:pt x="1313" y="1"/>
                  <a:pt x="108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</a:endParaRPr>
          </a:p>
        </p:txBody>
      </p:sp>
      <p:sp>
        <p:nvSpPr>
          <p:cNvPr id="154" name="Google Shape;2984;p66">
            <a:extLst>
              <a:ext uri="{FF2B5EF4-FFF2-40B4-BE49-F238E27FC236}">
                <a16:creationId xmlns:a16="http://schemas.microsoft.com/office/drawing/2014/main" id="{F9D48433-B167-4645-8C37-655DA83A62E9}"/>
              </a:ext>
            </a:extLst>
          </p:cNvPr>
          <p:cNvSpPr/>
          <p:nvPr/>
        </p:nvSpPr>
        <p:spPr>
          <a:xfrm rot="20320603">
            <a:off x="8298591" y="1757617"/>
            <a:ext cx="180961" cy="151807"/>
          </a:xfrm>
          <a:custGeom>
            <a:avLst/>
            <a:gdLst/>
            <a:ahLst/>
            <a:cxnLst/>
            <a:rect l="l" t="t" r="r" b="b"/>
            <a:pathLst>
              <a:path w="1907" h="1621" extrusionOk="0">
                <a:moveTo>
                  <a:pt x="1507" y="1"/>
                </a:moveTo>
                <a:lnTo>
                  <a:pt x="0" y="595"/>
                </a:lnTo>
                <a:lnTo>
                  <a:pt x="400" y="1620"/>
                </a:lnTo>
                <a:lnTo>
                  <a:pt x="1907" y="1026"/>
                </a:lnTo>
                <a:lnTo>
                  <a:pt x="1507" y="1"/>
                </a:lnTo>
                <a:close/>
              </a:path>
            </a:pathLst>
          </a:custGeom>
          <a:solidFill>
            <a:srgbClr val="DEA9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5" name="Google Shape;2985;p66">
            <a:extLst>
              <a:ext uri="{FF2B5EF4-FFF2-40B4-BE49-F238E27FC236}">
                <a16:creationId xmlns:a16="http://schemas.microsoft.com/office/drawing/2014/main" id="{355304C2-4AD2-4A04-9004-1865E09FD47F}"/>
              </a:ext>
            </a:extLst>
          </p:cNvPr>
          <p:cNvSpPr/>
          <p:nvPr/>
        </p:nvSpPr>
        <p:spPr>
          <a:xfrm rot="19070931">
            <a:off x="7215918" y="631059"/>
            <a:ext cx="1506053" cy="1344444"/>
          </a:xfrm>
          <a:custGeom>
            <a:avLst/>
            <a:gdLst/>
            <a:ahLst/>
            <a:cxnLst/>
            <a:rect l="l" t="t" r="r" b="b"/>
            <a:pathLst>
              <a:path w="15871" h="14356" extrusionOk="0">
                <a:moveTo>
                  <a:pt x="7756" y="1651"/>
                </a:moveTo>
                <a:cubicBezTo>
                  <a:pt x="7781" y="1651"/>
                  <a:pt x="7807" y="1651"/>
                  <a:pt x="7833" y="1652"/>
                </a:cubicBezTo>
                <a:cubicBezTo>
                  <a:pt x="10068" y="1693"/>
                  <a:pt x="12057" y="3077"/>
                  <a:pt x="12877" y="5158"/>
                </a:cubicBezTo>
                <a:cubicBezTo>
                  <a:pt x="13994" y="7987"/>
                  <a:pt x="12600" y="11196"/>
                  <a:pt x="9760" y="12323"/>
                </a:cubicBezTo>
                <a:cubicBezTo>
                  <a:pt x="9105" y="12578"/>
                  <a:pt x="8422" y="12702"/>
                  <a:pt x="7745" y="12702"/>
                </a:cubicBezTo>
                <a:cubicBezTo>
                  <a:pt x="6270" y="12702"/>
                  <a:pt x="4824" y="12114"/>
                  <a:pt x="3763" y="11011"/>
                </a:cubicBezTo>
                <a:cubicBezTo>
                  <a:pt x="2215" y="9412"/>
                  <a:pt x="1785" y="7023"/>
                  <a:pt x="2666" y="4973"/>
                </a:cubicBezTo>
                <a:cubicBezTo>
                  <a:pt x="3548" y="2947"/>
                  <a:pt x="5551" y="1651"/>
                  <a:pt x="7756" y="1651"/>
                </a:cubicBezTo>
                <a:close/>
                <a:moveTo>
                  <a:pt x="7737" y="0"/>
                </a:moveTo>
                <a:cubicBezTo>
                  <a:pt x="4886" y="0"/>
                  <a:pt x="2301" y="1701"/>
                  <a:pt x="1159" y="4317"/>
                </a:cubicBezTo>
                <a:cubicBezTo>
                  <a:pt x="1" y="6982"/>
                  <a:pt x="565" y="10078"/>
                  <a:pt x="2574" y="12159"/>
                </a:cubicBezTo>
                <a:cubicBezTo>
                  <a:pt x="3957" y="13592"/>
                  <a:pt x="5836" y="14356"/>
                  <a:pt x="7748" y="14356"/>
                </a:cubicBezTo>
                <a:cubicBezTo>
                  <a:pt x="8628" y="14356"/>
                  <a:pt x="9516" y="14194"/>
                  <a:pt x="10365" y="13861"/>
                </a:cubicBezTo>
                <a:cubicBezTo>
                  <a:pt x="14056" y="12406"/>
                  <a:pt x="15870" y="8233"/>
                  <a:pt x="14414" y="4543"/>
                </a:cubicBezTo>
                <a:cubicBezTo>
                  <a:pt x="13348" y="1847"/>
                  <a:pt x="10765" y="53"/>
                  <a:pt x="7864" y="1"/>
                </a:cubicBezTo>
                <a:cubicBezTo>
                  <a:pt x="7821" y="1"/>
                  <a:pt x="7779" y="0"/>
                  <a:pt x="77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6" name="Google Shape;2986;p66">
            <a:extLst>
              <a:ext uri="{FF2B5EF4-FFF2-40B4-BE49-F238E27FC236}">
                <a16:creationId xmlns:a16="http://schemas.microsoft.com/office/drawing/2014/main" id="{22D26E81-C5F6-4E70-AFF0-7E6D53DE27DA}"/>
              </a:ext>
            </a:extLst>
          </p:cNvPr>
          <p:cNvSpPr/>
          <p:nvPr/>
        </p:nvSpPr>
        <p:spPr>
          <a:xfrm rot="19070931">
            <a:off x="7388149" y="795201"/>
            <a:ext cx="1123632" cy="1035023"/>
          </a:xfrm>
          <a:custGeom>
            <a:avLst/>
            <a:gdLst/>
            <a:ahLst/>
            <a:cxnLst/>
            <a:rect l="l" t="t" r="r" b="b"/>
            <a:pathLst>
              <a:path w="11841" h="11052" extrusionOk="0">
                <a:moveTo>
                  <a:pt x="5918" y="1"/>
                </a:moveTo>
                <a:cubicBezTo>
                  <a:pt x="3224" y="1"/>
                  <a:pt x="871" y="1960"/>
                  <a:pt x="462" y="4706"/>
                </a:cubicBezTo>
                <a:cubicBezTo>
                  <a:pt x="0" y="7720"/>
                  <a:pt x="2081" y="10529"/>
                  <a:pt x="5095" y="10990"/>
                </a:cubicBezTo>
                <a:cubicBezTo>
                  <a:pt x="5373" y="11032"/>
                  <a:pt x="5648" y="11052"/>
                  <a:pt x="5920" y="11052"/>
                </a:cubicBezTo>
                <a:cubicBezTo>
                  <a:pt x="8615" y="11052"/>
                  <a:pt x="10970" y="9084"/>
                  <a:pt x="11380" y="6346"/>
                </a:cubicBezTo>
                <a:cubicBezTo>
                  <a:pt x="11841" y="3332"/>
                  <a:pt x="9760" y="513"/>
                  <a:pt x="6746" y="62"/>
                </a:cubicBezTo>
                <a:cubicBezTo>
                  <a:pt x="6467" y="21"/>
                  <a:pt x="6191" y="1"/>
                  <a:pt x="5918" y="1"/>
                </a:cubicBezTo>
                <a:close/>
              </a:path>
            </a:pathLst>
          </a:custGeom>
          <a:solidFill>
            <a:srgbClr val="D0EAFC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57" name="Google Shape;1791;p57">
            <a:extLst>
              <a:ext uri="{FF2B5EF4-FFF2-40B4-BE49-F238E27FC236}">
                <a16:creationId xmlns:a16="http://schemas.microsoft.com/office/drawing/2014/main" id="{DAD1C3B0-A7A0-43BF-B315-F0EEC7324635}"/>
              </a:ext>
            </a:extLst>
          </p:cNvPr>
          <p:cNvGrpSpPr/>
          <p:nvPr/>
        </p:nvGrpSpPr>
        <p:grpSpPr>
          <a:xfrm>
            <a:off x="44155" y="1799553"/>
            <a:ext cx="1733013" cy="3316169"/>
            <a:chOff x="3570840" y="1166608"/>
            <a:chExt cx="1733013" cy="3316169"/>
          </a:xfrm>
        </p:grpSpPr>
        <p:sp>
          <p:nvSpPr>
            <p:cNvPr id="158" name="Google Shape;1792;p57">
              <a:extLst>
                <a:ext uri="{FF2B5EF4-FFF2-40B4-BE49-F238E27FC236}">
                  <a16:creationId xmlns:a16="http://schemas.microsoft.com/office/drawing/2014/main" id="{F81C68D7-C352-4540-95B9-306C20987A57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793;p57">
              <a:extLst>
                <a:ext uri="{FF2B5EF4-FFF2-40B4-BE49-F238E27FC236}">
                  <a16:creationId xmlns:a16="http://schemas.microsoft.com/office/drawing/2014/main" id="{7D886C72-2E6B-4609-A57A-473A2FC90427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794;p57">
              <a:extLst>
                <a:ext uri="{FF2B5EF4-FFF2-40B4-BE49-F238E27FC236}">
                  <a16:creationId xmlns:a16="http://schemas.microsoft.com/office/drawing/2014/main" id="{C87BA232-2A80-44D2-9BB6-5C8466F16962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795;p57">
              <a:extLst>
                <a:ext uri="{FF2B5EF4-FFF2-40B4-BE49-F238E27FC236}">
                  <a16:creationId xmlns:a16="http://schemas.microsoft.com/office/drawing/2014/main" id="{C217AB23-137F-4EBC-9A38-E8B397C6A84D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796;p57">
              <a:extLst>
                <a:ext uri="{FF2B5EF4-FFF2-40B4-BE49-F238E27FC236}">
                  <a16:creationId xmlns:a16="http://schemas.microsoft.com/office/drawing/2014/main" id="{75449252-67BF-4E06-91A5-608FBB4517CE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797;p57">
              <a:extLst>
                <a:ext uri="{FF2B5EF4-FFF2-40B4-BE49-F238E27FC236}">
                  <a16:creationId xmlns:a16="http://schemas.microsoft.com/office/drawing/2014/main" id="{1F554414-45FB-4AAF-8D5F-BAE516D532DE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798;p57">
              <a:extLst>
                <a:ext uri="{FF2B5EF4-FFF2-40B4-BE49-F238E27FC236}">
                  <a16:creationId xmlns:a16="http://schemas.microsoft.com/office/drawing/2014/main" id="{7D9D7BC4-C23E-4D3B-A9FB-E5AF2AF484FC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799;p57">
              <a:extLst>
                <a:ext uri="{FF2B5EF4-FFF2-40B4-BE49-F238E27FC236}">
                  <a16:creationId xmlns:a16="http://schemas.microsoft.com/office/drawing/2014/main" id="{ED01086D-BF4A-4BD4-8F19-23E53A0CEC38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6" name="Google Shape;1800;p57">
              <a:extLst>
                <a:ext uri="{FF2B5EF4-FFF2-40B4-BE49-F238E27FC236}">
                  <a16:creationId xmlns:a16="http://schemas.microsoft.com/office/drawing/2014/main" id="{425DAAA5-A2F7-4959-B8F7-97743B47666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167" name="Google Shape;1801;p57">
                <a:extLst>
                  <a:ext uri="{FF2B5EF4-FFF2-40B4-BE49-F238E27FC236}">
                    <a16:creationId xmlns:a16="http://schemas.microsoft.com/office/drawing/2014/main" id="{28020D4E-6BE3-479E-B91B-7A1AC14508C7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Google Shape;1802;p57">
                <a:extLst>
                  <a:ext uri="{FF2B5EF4-FFF2-40B4-BE49-F238E27FC236}">
                    <a16:creationId xmlns:a16="http://schemas.microsoft.com/office/drawing/2014/main" id="{3D49BA03-80AA-4F81-AC52-F373D64B2F4D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Google Shape;1803;p57">
                <a:extLst>
                  <a:ext uri="{FF2B5EF4-FFF2-40B4-BE49-F238E27FC236}">
                    <a16:creationId xmlns:a16="http://schemas.microsoft.com/office/drawing/2014/main" id="{78CD32D5-41E1-4F32-A474-23E1A91E27D4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Google Shape;1804;p57">
                <a:extLst>
                  <a:ext uri="{FF2B5EF4-FFF2-40B4-BE49-F238E27FC236}">
                    <a16:creationId xmlns:a16="http://schemas.microsoft.com/office/drawing/2014/main" id="{10AA5688-0362-434B-99C0-5C7E4011243D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Google Shape;1805;p57">
                <a:extLst>
                  <a:ext uri="{FF2B5EF4-FFF2-40B4-BE49-F238E27FC236}">
                    <a16:creationId xmlns:a16="http://schemas.microsoft.com/office/drawing/2014/main" id="{A731A568-C4F7-4130-950F-691B50BFCCBD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Google Shape;1806;p57">
                <a:extLst>
                  <a:ext uri="{FF2B5EF4-FFF2-40B4-BE49-F238E27FC236}">
                    <a16:creationId xmlns:a16="http://schemas.microsoft.com/office/drawing/2014/main" id="{53D5875D-47CE-4902-AABC-5BB70F650DA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Google Shape;1807;p57">
                <a:extLst>
                  <a:ext uri="{FF2B5EF4-FFF2-40B4-BE49-F238E27FC236}">
                    <a16:creationId xmlns:a16="http://schemas.microsoft.com/office/drawing/2014/main" id="{934D8F53-2437-4662-A440-5D8F7D6FBCDB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Google Shape;1808;p57">
                <a:extLst>
                  <a:ext uri="{FF2B5EF4-FFF2-40B4-BE49-F238E27FC236}">
                    <a16:creationId xmlns:a16="http://schemas.microsoft.com/office/drawing/2014/main" id="{C0BD6A76-CFED-4C57-BEEC-480AFC85EB7E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Google Shape;1809;p57">
                <a:extLst>
                  <a:ext uri="{FF2B5EF4-FFF2-40B4-BE49-F238E27FC236}">
                    <a16:creationId xmlns:a16="http://schemas.microsoft.com/office/drawing/2014/main" id="{329B8874-3F2F-4CBB-B4AD-44AD9FA6FBA9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Google Shape;1810;p57">
                <a:extLst>
                  <a:ext uri="{FF2B5EF4-FFF2-40B4-BE49-F238E27FC236}">
                    <a16:creationId xmlns:a16="http://schemas.microsoft.com/office/drawing/2014/main" id="{560C6307-B61D-47A4-8AE6-E2F747884C82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Google Shape;1811;p57">
                <a:extLst>
                  <a:ext uri="{FF2B5EF4-FFF2-40B4-BE49-F238E27FC236}">
                    <a16:creationId xmlns:a16="http://schemas.microsoft.com/office/drawing/2014/main" id="{813B3894-E4C4-4DF6-82FE-1C658C0A68E2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Google Shape;1812;p57">
                <a:extLst>
                  <a:ext uri="{FF2B5EF4-FFF2-40B4-BE49-F238E27FC236}">
                    <a16:creationId xmlns:a16="http://schemas.microsoft.com/office/drawing/2014/main" id="{0FEFFABC-4E82-4CCA-A6C8-277EB79AC7DA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Google Shape;1813;p57">
                <a:extLst>
                  <a:ext uri="{FF2B5EF4-FFF2-40B4-BE49-F238E27FC236}">
                    <a16:creationId xmlns:a16="http://schemas.microsoft.com/office/drawing/2014/main" id="{8F138529-D834-4F0A-9363-320DB534623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Google Shape;1814;p57">
                <a:extLst>
                  <a:ext uri="{FF2B5EF4-FFF2-40B4-BE49-F238E27FC236}">
                    <a16:creationId xmlns:a16="http://schemas.microsoft.com/office/drawing/2014/main" id="{2E77059E-3E86-4BB8-95B1-8432FCB1395D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Google Shape;1815;p57">
                <a:extLst>
                  <a:ext uri="{FF2B5EF4-FFF2-40B4-BE49-F238E27FC236}">
                    <a16:creationId xmlns:a16="http://schemas.microsoft.com/office/drawing/2014/main" id="{8CAAA1C0-57AB-4E0B-BCC0-58129FD2416A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Google Shape;1816;p57">
                <a:extLst>
                  <a:ext uri="{FF2B5EF4-FFF2-40B4-BE49-F238E27FC236}">
                    <a16:creationId xmlns:a16="http://schemas.microsoft.com/office/drawing/2014/main" id="{F755720A-1B3A-4ED7-A2B2-33B02D8B0B19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Google Shape;1817;p57">
                <a:extLst>
                  <a:ext uri="{FF2B5EF4-FFF2-40B4-BE49-F238E27FC236}">
                    <a16:creationId xmlns:a16="http://schemas.microsoft.com/office/drawing/2014/main" id="{56933642-B349-4416-BDD9-0D49C94F15CB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Google Shape;1818;p57">
                <a:extLst>
                  <a:ext uri="{FF2B5EF4-FFF2-40B4-BE49-F238E27FC236}">
                    <a16:creationId xmlns:a16="http://schemas.microsoft.com/office/drawing/2014/main" id="{1F26ED4E-6736-485C-A4E0-F11BB6EC595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Google Shape;1819;p57">
                <a:extLst>
                  <a:ext uri="{FF2B5EF4-FFF2-40B4-BE49-F238E27FC236}">
                    <a16:creationId xmlns:a16="http://schemas.microsoft.com/office/drawing/2014/main" id="{846E43F2-72AC-492F-A1FE-CC058067CA03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3994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CuadroTexto 835">
            <a:extLst>
              <a:ext uri="{FF2B5EF4-FFF2-40B4-BE49-F238E27FC236}">
                <a16:creationId xmlns:a16="http://schemas.microsoft.com/office/drawing/2014/main" id="{B19F4BF7-EA6E-4496-8479-75F0F17A27A7}"/>
              </a:ext>
            </a:extLst>
          </p:cNvPr>
          <p:cNvSpPr txBox="1"/>
          <p:nvPr/>
        </p:nvSpPr>
        <p:spPr>
          <a:xfrm>
            <a:off x="688736" y="839576"/>
            <a:ext cx="800475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En alianza entre la ANI y COTELCO, implementamos la difusión de piezas comunicativas que ponen en alerta al sector hotelero sobre personas inescrupulosas que suplantan a la entidad, para solicitar la suscripción de contratos y pólizas.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37915" y="943484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1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837" name="Diagrama de flujo: conector 836">
            <a:extLst>
              <a:ext uri="{FF2B5EF4-FFF2-40B4-BE49-F238E27FC236}">
                <a16:creationId xmlns:a16="http://schemas.microsoft.com/office/drawing/2014/main" id="{05EC57D4-E7BC-40FF-AEBC-421973BCF77D}"/>
              </a:ext>
            </a:extLst>
          </p:cNvPr>
          <p:cNvSpPr/>
          <p:nvPr/>
        </p:nvSpPr>
        <p:spPr>
          <a:xfrm>
            <a:off x="237915" y="1744072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2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7027BE7D-CA22-4A4F-96CF-DF14B83518B9}"/>
              </a:ext>
            </a:extLst>
          </p:cNvPr>
          <p:cNvSpPr txBox="1"/>
          <p:nvPr/>
        </p:nvSpPr>
        <p:spPr>
          <a:xfrm>
            <a:off x="688737" y="2529448"/>
            <a:ext cx="367067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En el mes de julio divulgamos con los servidores y contratistas la política de integridad de transparencia. </a:t>
            </a:r>
          </a:p>
        </p:txBody>
      </p:sp>
      <p:sp>
        <p:nvSpPr>
          <p:cNvPr id="101" name="Diagrama de flujo: conector 100">
            <a:extLst>
              <a:ext uri="{FF2B5EF4-FFF2-40B4-BE49-F238E27FC236}">
                <a16:creationId xmlns:a16="http://schemas.microsoft.com/office/drawing/2014/main" id="{C7157E07-3329-4C70-A5FD-127E9297488D}"/>
              </a:ext>
            </a:extLst>
          </p:cNvPr>
          <p:cNvSpPr/>
          <p:nvPr/>
        </p:nvSpPr>
        <p:spPr>
          <a:xfrm>
            <a:off x="237915" y="2523854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3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1DAA8E49-E576-452D-A8A1-BF1250D790E3}"/>
              </a:ext>
            </a:extLst>
          </p:cNvPr>
          <p:cNvSpPr txBox="1"/>
          <p:nvPr/>
        </p:nvSpPr>
        <p:spPr>
          <a:xfrm>
            <a:off x="688736" y="3263551"/>
            <a:ext cx="367067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Organizamos la información dispuesta en la página web, a fin de dar a conocer los canales y modalidades para denunciar. Así, los ciudadanos podrán ingresar a través de “servicio al ciudadano” o el botón “construimos confianza.”</a:t>
            </a: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5510F173-0ECE-4BB2-83B5-95C29FDBEB05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104" name="Diagrama de flujo: conector 103">
            <a:extLst>
              <a:ext uri="{FF2B5EF4-FFF2-40B4-BE49-F238E27FC236}">
                <a16:creationId xmlns:a16="http://schemas.microsoft.com/office/drawing/2014/main" id="{4CB67891-0B71-4423-A5ED-1F26E9087B6A}"/>
              </a:ext>
            </a:extLst>
          </p:cNvPr>
          <p:cNvSpPr/>
          <p:nvPr/>
        </p:nvSpPr>
        <p:spPr>
          <a:xfrm>
            <a:off x="237915" y="3310331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4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ACE0976B-B4C5-4B5D-B2A1-AA85C2F56385}"/>
              </a:ext>
            </a:extLst>
          </p:cNvPr>
          <p:cNvSpPr txBox="1"/>
          <p:nvPr/>
        </p:nvSpPr>
        <p:spPr>
          <a:xfrm>
            <a:off x="688737" y="1695582"/>
            <a:ext cx="800475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El 3 de agosto de 2021, la Agencia participó del programa radial “</a:t>
            </a:r>
            <a:r>
              <a:rPr lang="es-MX" sz="1300" b="1" dirty="0">
                <a:solidFill>
                  <a:srgbClr val="263238"/>
                </a:solidFill>
                <a:latin typeface="+mn-lt"/>
                <a:sym typeface="Impact"/>
              </a:rPr>
              <a:t>En Contacto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”, el cual es coordinado por la concesionaria APP GICA, en aras de advertirles a los ciudadanos las ofertas laborales y hoteleras falsas que circulan en redes sociales en nombre de la entidad. 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FBD606-E059-4345-A6D4-A8E98830D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1750"/>
            <a:ext cx="4053249" cy="1721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532704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B64043-B1C2-431F-8C5A-93320533218F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59ff0512-c29c-4d04-8e6d-31a8faaed61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1047874-b5bc-4ced-8cb7-83911ffe0d4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2566</TotalTime>
  <Words>431</Words>
  <Application>Microsoft Office PowerPoint</Application>
  <PresentationFormat>Presentación en pantalla (16:9)</PresentationFormat>
  <Paragraphs>51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Impact</vt:lpstr>
      <vt:lpstr>Josefin Sans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50</cp:revision>
  <dcterms:modified xsi:type="dcterms:W3CDTF">2021-10-28T21:03:01Z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